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24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982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33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437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449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62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64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58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B2BC-8DCB-4133-95C8-414843DFF607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4009-D239-4953-85A7-40AAC5CADD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11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5" Type="http://schemas.openxmlformats.org/officeDocument/2006/relationships/image" Target="../media/image12.gif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448" y="207491"/>
            <a:ext cx="153828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64"/>
          <p:cNvSpPr>
            <a:spLocks noChangeArrowheads="1"/>
          </p:cNvSpPr>
          <p:nvPr/>
        </p:nvSpPr>
        <p:spPr bwMode="auto">
          <a:xfrm rot="5400000">
            <a:off x="1653901" y="-572630"/>
            <a:ext cx="5943638" cy="849694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72056"/>
            <a:ext cx="44656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1260475" algn="l"/>
              </a:tabLst>
            </a:pPr>
            <a:r>
              <a:rPr lang="de-DE" sz="1600" b="1" dirty="0">
                <a:cs typeface="Times New Roman" pitchFamily="18" charset="0"/>
              </a:rPr>
              <a:t>„Integrativer Reitertag 2023“</a:t>
            </a:r>
            <a:endParaRPr lang="de-DE" sz="1600" dirty="0"/>
          </a:p>
          <a:p>
            <a:pPr eaLnBrk="0" hangingPunct="0">
              <a:tabLst>
                <a:tab pos="1260475" algn="l"/>
              </a:tabLst>
            </a:pPr>
            <a:r>
              <a:rPr lang="de-DE" sz="1600" b="1" dirty="0">
                <a:cs typeface="Times New Roman" pitchFamily="18" charset="0"/>
              </a:rPr>
              <a:t>Geschicklichkeitswettbewerb um den</a:t>
            </a:r>
            <a:endParaRPr lang="de-DE" sz="1600" dirty="0"/>
          </a:p>
        </p:txBody>
      </p:sp>
      <p:sp>
        <p:nvSpPr>
          <p:cNvPr id="7" name="Line 68"/>
          <p:cNvSpPr>
            <a:spLocks noChangeShapeType="1"/>
          </p:cNvSpPr>
          <p:nvPr/>
        </p:nvSpPr>
        <p:spPr bwMode="auto">
          <a:xfrm>
            <a:off x="3503134" y="653081"/>
            <a:ext cx="1439863" cy="0"/>
          </a:xfrm>
          <a:prstGeom prst="line">
            <a:avLst/>
          </a:prstGeom>
          <a:noFill/>
          <a:ln w="38100" cmpd="dbl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7" name="Rectangle 106"/>
          <p:cNvSpPr>
            <a:spLocks noChangeArrowheads="1"/>
          </p:cNvSpPr>
          <p:nvPr/>
        </p:nvSpPr>
        <p:spPr bwMode="auto">
          <a:xfrm>
            <a:off x="1043608" y="6318464"/>
            <a:ext cx="120415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100" b="1" dirty="0"/>
          </a:p>
        </p:txBody>
      </p:sp>
      <p:sp>
        <p:nvSpPr>
          <p:cNvPr id="49" name="AutoShape 17" descr="data:image/jpeg;base64,/9j/4AAQSkZJRgABAQAAAQABAAD/2wBDAAkGBwgHBgkIBwgKCgkLDRYPDQwMDRsUFRAWIB0iIiAdHx8kKDQsJCYxJx8fLT0tMTU3Ojo6Iys/RD84QzQ5Ojf/2wBDAQoKCg0MDRoPDxo3JR8lNzc3Nzc3Nzc3Nzc3Nzc3Nzc3Nzc3Nzc3Nzc3Nzc3Nzc3Nzc3Nzc3Nzc3Nzc3Nzc3Nzf/wAARCACaAH4DASIAAhEBAxEB/8QAHAAAAQUBAQEAAAAAAAAAAAAAAAEDBAYHAgUI/8QAPRAAAQMDAgMGBAQDBgcAAAAAAQACAwQFEQYSITFBBxMiUWFxFDKBkSOCocEzQlIVFmJzkrEkNmN0srO0/8QAGgEAAQUBAAAAAAAAAAAAAAAAAAECBAUGA//EAC4RAAIBBAEDAwEHBQAAAAAAAAABAgMEERIxEyFBBVFxQiIzYbHB0fAUMoGRwv/aAAwDAQACEQMRAD8A3FCEIAEIQgAQhCAEPIrML2+5VmpLtQ3W51Ap4HMdTU9FM6Ad04EguLSHF2QRzx4eAWoHks219A6h1fQV4JEVwpHUr/LvIyXt+pa+T7KJeqo6Eum8M7W+vUW3B4sml7DNI6SWg3yE5L3zSOJPuXKLJda/SWqLXHp+KSphr2SRy0VRVvMZLcEEFxOwgZ4gea9MVHrlVs1ff9osMTnAtpre4tHk5zhn9MKgs53UKjm5tpJ9m3/OSyr0qeqSWMsvsep9VP3F9JY4Rnwt72Z5A9TtCbqNYakoWPqqq32mopIWF8zYJ5GSbQMnbuGCceePdQBMvDvE0l9E9ooZjFBksrakDO0Efw2dC454+Qz1KfQv76dTMmtfPbwMnaUox7cmz26rjrqGnq4Q8RzxtkYHjBAcMjI6HipKoejNR3KW/OsNxdBOwUfxEE8UXdua1jmsLXNyQfmBBGOvDkr4tJTnGpFSjwyslFxeGCEITxoIQhAAhCEACEJMhACqjdscG7RNRWRyNiqqGWOencee/cG7R6kOIx6qx3XU1is7+7ul3oaWTGRHLO0PP5c5WZdq2v7RLbaOK1vllrYaxk8RmppGQnaCCcuA3Djwx6FNk+2BVzk8BuoaRsTXVbn0jnDi2ojdHx8hkcfovBtdZT1+s3ywCN7o5XzfEtPF7O6awN+5yrBaNY1VyomS1l/s9DO4kOgnon4A6eIyAHPood9qbdXUs4qtQaZ3uYfxobe4yj1aQ48f1VPSzGUoShjPby/+V+ZYTquSTfjv/O56lzqauoIoaIuiMjczVBb/AAmcvD5uPTyTtPLRWmkhpY3NiiB2xtLvE9x6Ac3OJ8sklQOyzSVz1TRSV01+np7bFMYhGxofJJgAkhzs7Rx9StqsmnLTZIwKCjY2TGHTyeOV/q554lSP6BNat9vzEd4k9ku5Wuz6yVja+ov1yp3U7poGwUkMrcSMjzue5w/lLjt8J4gNGcE4F9SAJVYQgoRUY8Igyk5vZghCE4aCEIQAISFeRf7/AElmjjZKTLVz5FPSx/PKRz9mjhlx4DPqEkpKKyxUm3hEq7XWjtNKamulEbOTQAXOef6WtHFx9AqRX3S83qWQPnfbLceDKeA4nkGOb5AfB7M4/wCLooUUdVU10lzu8rZq6TIYG5MdMz+iPPTzdzcRx6AS9yy3qPrUm3Tt+Pf9iyoWSxtU/wBHmG1mnmDLXT01M14zNWuHeTuPLA3ZJOP5nE+xUmntNFE9skkXxM4z+PUnvX8eeC7OB6DA9FK3IyqOV5Wksbfu/lkxUoJ8EC60LLo9lvnhHwIaJJ8DAkwfCwemRk+gA6qLaaWGz1s1o7lgopiZqLLctbni+LJ8jlwz0J/pK9rco1fT/EwsDC0SxSNlicRna4H9xkexK60rqTXSk8R/X3+f0GypLOy5I7dPWqKV0tJBJRvcck0VRJT5Pn+G4L0ILlerNJHLBVzXOib/ABaSpIdLt845OZcOPB2c8sjml3eSUOIKWh6ndUZJqba9n3EnbU5rGC8Wi6Ud3oY623ztmgk5ObzB6gjmHDkQeIKmrLKW4f3Y1BFcmxtbbK9whuRBx3byQI5sfUtcfIg9FqLSDxC29pcxuaSqR8lPVpunLVnSEIUk5ghCQnCAPM1JeIrFZ57hK0ybBiOIEAyyE4awZ6kkBZ7HBJNcJLtciyW6TxtZJI0eFjR/IwEna3P3PEqXf68X3UXesIdQ2suigIORJOeD3/l+QHnkv9FxlZj1q9k5dCm+3n9izsqCS6kv8HW5G5cZQs5qyxHNyNy4RlJqwO9yXcm8oyjVgObkbk3lGUmoBVQRVdLNTVDA+GZhY9p6g8FaNAXWa42U09Y4urbfIaSocT85aBtf+Zpa76lVjKk6QqRQ6xkg4hl0pN3Dl3kJ/wBy1/2Z6K/9BruFV0nxL80QL6nmCmvBoiEDiha0qgXga2u0ln09Uz0+34qUtp6fdy72Qhrc48ic/Re+qB2iz9/fbLb9uWwtlrXHyIAjZ/7H/Zc61Tp05T9kPpx2koni26jgt1BBRUzdsUDAxvr5n3PM+6kZTeUZWJlFyk5Pll+lhYQ5lLlNZS7k3pijmUZTeUZSdMBzKMrjcjKTpgd5RlcZRlJ0wO8rmOcUt9sdS521ra5sRP8AmMdGB93NRlebqAubbRMw4dT1EE4OcY2Stcf0BUqxWlzCX4nK4WaUkbGClXLSHAEdeK6W1KECssvdW+u1leXu4R0ndUcYzzwwSOP3kx9FqRWO0tSaye4VZbgzV9QefMNkcwfo0KB6lLW3a9yVZxzV+CXlGVxlCzepcHeUu5Npco1A7yjK4yjKTAHeUblxlGUagObkZTeUuUmoHeVBv0Lqqx3GBgy6Smka332nCl5SOwWkHkRhPp/ZmmJJZi0aZZKptbZ6CrYWls9NHIC05GHNB4fdTlXezwk6HsYccllHGz/SMfsrEtinkzwiwvSkpmsNNOc5mdJKc+bpHO/dbosG0l4dNW4f9EFV/qfekvkm2H3j+D3Mo3JrcjcqPUth7KMprKM+qTUB3KMprclyjUBzcjcm9yNyMAO5RlNbkuUmoDmUoPEZTWUZRgQu3ZnN3uj6UYIMU08RB/wyvb+ytSqPZd/ymP8Avqz/AOh6ty1sf7UZ6XLOXuDGFzjgAZKwXSxxpy3f5DVtt9qG0lkuFQ94Y2GmkeXHk0BpOViljiNNZqGB3zMgYD744qD6h92l+JNsF9t/B6W5LuTWUu5VGpajm5G5N5RlJqA5uS7k1lGUagO7kbk3uRlJqA7uRuTWUZRqA7uShya3Jivqm0lDUVLgSIYnPwOZwCURhlpCN4WTQOypzX6QY5pBa6tqyCOo796uCyXsiv39iUEWnNQSxwzSSukopifBNv8AE5mejgSeB554LWQcrTxaa7Gfkmm8lH7VLs2GzNscRDqm65jcM/JAP4jj9PCPVwVIyubhWm76guN3eS7vZDBBkfLBG4hoHoTud+Zc7lV3lTeePCLazpaQy+WObkbk3u9seqjm40Ye9gqI3PZ8zWHcW+4Ciqm3wiU5Jcsmbku5MQzMmYHxklp8wR/uu8prjjsxU8jm5G5N5S5SagOZRuTeQjKNQHA5LuTW5LlGoDm5R7hB8ZQVNLu299E6PPlkYTmUZQk08iNZWGMQNFda447hTtzJGBNE8cN3X9eSumgNTvgMtkvVZvMMfeUlTO/DnxAgFjj1c0kceoI65VQfKyKN0kjmsYwZc5xwGj1KdtmgqrW1S+a7GoobTA3FKe7DZJ3nGXYcDhoAxyGc8FPsnPqPHBBvYwVNZ5PLlc+zTvttfSVkE8T3NZGad7u8buO0sIB3DGOSltoNR1tMZrPpyuqBnAdPtpwfo8hx+y3QBAUx2tPbZkRXlRRUUYJQ9nGtLvUfE3qloY4W520dRVljQcjBwxrgeXXmvfk0bqSkG0W2mlbjOKSpBH2c1q11B5J8qMJLuhkbipDLTMKqYrlSOLKyyXaFw8qN8g/1M3D9VDnulNS4NX31MD1qKd8f/kAvoDoEj2tcCHAEeRC4uzpnaN9U9kfP8F4ttQ7bDXUz3dGiQZKmh4PIg+xWwXWzWqpjJqLZRSkniZKdjs/cLCO0q2UFvq4BQUNNTA8+4hazP2CZKyj4Z0jfy8o9cnHPgk7xo/mb91n9o/4irZFP+LGCcMf4gPoVrFt09Y308ZfZrc4kcSaVh/ZNVkn5HO+a+k8CpuNHSkCoqoY3O+VrnjJ9h1Xp2m13a8gm32upMfLvqlhgZn8/iPuGkLSdM2W00UIko7ZRU79o8UVOxh+4C98dPddFZU1z3OUr6o+Fgy6LQmppAe9ltEJ6Ymll+/gau4+zjUMryKi92+CM9YKVz3Aem52P0K1FqVdlb0l9JxdzVf1FIsnZlZbdVx1tdNV3WqieJI3VkuWMcOoY3DfXiDhXYDCVC6pY4ODbfJ//2Q=="/>
          <p:cNvSpPr>
            <a:spLocks noChangeAspect="1" noChangeArrowheads="1"/>
          </p:cNvSpPr>
          <p:nvPr/>
        </p:nvSpPr>
        <p:spPr bwMode="auto">
          <a:xfrm>
            <a:off x="0" y="-601663"/>
            <a:ext cx="1038225" cy="126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8" name="Rectangle 69"/>
          <p:cNvSpPr>
            <a:spLocks noChangeArrowheads="1"/>
          </p:cNvSpPr>
          <p:nvPr/>
        </p:nvSpPr>
        <p:spPr bwMode="auto">
          <a:xfrm>
            <a:off x="5652393" y="72056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de-DE" b="1" u="sng" dirty="0">
                <a:solidFill>
                  <a:srgbClr val="CC0000"/>
                </a:solidFill>
              </a:rPr>
              <a:t>Parcoursskizze*</a:t>
            </a:r>
          </a:p>
        </p:txBody>
      </p:sp>
      <p:sp>
        <p:nvSpPr>
          <p:cNvPr id="13" name="AutoShape 4" descr="data:image/jpeg;base64,/9j/4AAQSkZJRgABAQAAAQABAAD/2wCEAAkGBhQGEBUUBxQVFRUUFxcYFRIVFxQUFhgUFxUbFRMbFhUXJyYfGxolHRUZHy8gIycpLC0vGh4xNjAqNSY3LSkBCQoKDgwOGg8PGiwjHCQsLC4sNDItKiwwLDU0LCwpLDUsLS8sLCkpLy0sLCwsLC0sLCkqKTEsLDQsLCksNSwsLP/AABEIAMMA3gMBIgACEQEDEQH/xAAbAAEAAgMBAQAAAAAAAAAAAAAABQcDBAYCAf/EAD4QAAEDAgUBBQUGBAQHAAAAAAEAAgMEEQUGEiExQQcTIlFhFDJCcYEjM1JikaEVJLHBFtHh8hdDRFNygpL/xAAbAQEBAAMBAQEAAAAAAAAAAAAABAIDBQEGB//EADcRAAIBAgMFBAcHBQAAAAAAAAABAgMRBCFREjFBYbEFMnHBEyIjotHh8BRSYpGy4vEzQnKBof/aAAwDAQACEQMRAD8Au5EReAIiIAiIgCIiAIiIAiIgCIiAIiIAiIgCIiAIi0MbxyHLsDpsUeGRs5J5J6Bo5Lj0AQG3U1DaRjn1Dg1rQS5zjYBo3JJPAVcYtn+pzMSzJAayIEtdXytOkngiBh3cR5kfoo3FMVkz2DJjANNhzbOZC46HTAbiSZwtpj4s35fNQUucpMblFHkKIOdwJdLQxrANyxhGzemp3nwVza2LqTl6LDK74vgvi+RVClFLaqfkes6U9Lh0Dv4zJJVVUjCIzK98jy/4S1jSAxodfjzturF7Kst1GW6ENxiVz3P0ubE4uPct0gBg1ceoGwKisndjseFSCpzJIaqpu14JvoY8G4Ivu836nbyCshU4ajKlC05OUnm2/LRGqpNTeSsgiIqTUEREAREQBERAEREAREQBERAEREAREQBERAERQuac1w5Th7ytN3O2ihb95K87NawfMjfpdAZsxZkhyvAZsTdpbcBrRu57zw1jepP+qp/MOOd472zO3IJNHh212tJu10jOr+Ll2w9eF8x7Gjh0nteaXCasN/ZqJpuyFrj4QB0PnJzcWFzuN7JnZLJmGT23O9/GQ5tNe1xy3vPwsHRg+qhcnirxi7Q4v73JctXx4FFlS72b6HNYVl7EO1yUPm+xpGu58QjDbm/dtP3j9rXPG3CvbLeVqfKkIiwpgaB7zttbz1L3ckqSgp20rQyna1rWizWtAa0AcAAbAeiyKyEIwjswVkaHJyd2ERFkeBERAEREAREQBERAEREAREQBERAEREAREQBE4UDm3NjMrxtu0yTSnTBTtI1yP+XRo5LugXjdldgZtzdHlWNpeDJNKdMFMz35X+nk0dXdFTeZszSU1R4T7RiUp0gNvJHSh9tMcDT8Z2F/r6LZxjEqilmLISanFauwBYNTKeIk6WxX91tiTfb8R2tewuz3sxiyc3vasiardu+Yi+kn3hGXb9SC7Yn67yRf2nP+z9Xy6+G/e/Zf5dCL7O+yn+DvFZmY99Vu8VnEObGT1v8AFJ68Dp5qy0RWGgIiIAiIgCIiAIiIAiIgCIiAIiIAiIgCIiAIiIAiKFzLmmPLbWCUF8sp0wwMtrkd152DRyXHYJewPmZ8zty6wWaZJpLiGBvvPcOST8LBcFzjwPMkA1li1U/BnmR/81iVWbRtDXEAXtaNvwwt4/Mb36rLimKuwh+qb+ZxGrs1kQ4DbnSxgHuwtN/VxJ45HYZByM7AdVRjzhLWy+/JclsbejI+gA6kAeQ255acsbLSkve+XUryor8XQ+dnvZ+MrNdPiTu9rJt5pTva5uWs9OLnrbyXaIi6hIEREAREQBERAEREAREQBERAEREAREQBERAEREARFDZozK3LkOq3eSv8MMAIDpZOgHoOSegBRuyuwlfIxZtzYzK8Yu0yzSHTBTNPjkf/AGaOS47AKqcw48ctXqMSLZ8SqBpa0eJsbCbhsbBu2MarW5cd7+WbEMRfhEpfVOFTilUA2ONgu2NrjZjWNPuxDbmxf+66rIfZYMIk9szG7vqxzi8G92xkt6dC4XIvwOi5rvjHpTXvft6lOVFfi6fMzdm+Q3YTetzCe8rZhcl2/dMI91o6OtsbccDbnvkRdJJLJE7dwiIh4EREAREQBERAEREAREQBERAEREAREQBERAERROZ8yw5Upnz4i6zW7NaLanvt4WMHVx/bcnYIDFmzNUWU4O8qvE5x0xQt9+WQ7Na0fPr0VWYvi0mEuNTjFp6+o8FNTNDrRNNhoY3nrZx6kWB5K+11caMnEc2gunebU1KHE90CCGxs/Ob+J3w+VzZdd2fZJkhea7M7QauT7th4gi+FrW/C7c3G9vO5K5rl9sk4R/pre/vPRctdSpL0MbvvdDa7P8hDAx7TjQEldNd0khse71C2iPoABsbfLhdqiLopJKyJQiIvQEREAREQBERAEREAREQBERAEREAREQBERAERYqqqbRMdJUuDWMBc5x2AaBcklAYMXxeLA4XS4g4MY3kn9gB1J8lVVZiBrHuxLNV4mMBFNSu37pvAJaeZneQA03/TfxHFTmVxqsXvHSQnXTxPBAIbxUTN6u/Aw8c8kLFkbCjn2o9uxNlqWFxFJC6/jeD968EWda5t5H5LlVajxc3RpO0V3n5LzK4xVJbct/BEhkTKcmKzDEcysLX/APSUzjfuWHh7h/3De++4v02tY6IunCEYRUYqyRNKTk7veERFkYhERAEREAREQBERAEREAREQBERAEREAREQBFCYpnKlwiTuqiXVL0gia6aXz9yMEjkc2Wmc8E3MdDWkXsD3cTSfIhjnh1votc6sId+SXiz1JvcdLLKIGl0pAa0ElxNgANySTwPVVpi+Pf40dq9yghcXXcbCqdH8TvKBp3394i64/OucRm6aSDMUlTh9O0gQx9zr1vFw51RYgkC2wbcb3vtvDYDh0+Za5mHU9eZ6ZwDnyR6wzumC5aA8A34FuNx5LXiKdSrDZpySvvfLjbmbKcowleSOnp6SbtZn7qiLosPjcO9nIs6ZwOwaD/Tpyd7BXVSUraJjWUzQ1jAA1oAAAHAACx4dh0eExMioWhkbBZrRwB/n1JWys6NGFCCp01kjGc3N3YREW0wCIiAIiIAiIgCIiAIiIAiIgCIiAIiIAiJdAa2JYjHhUT5a5wZHGC5zj0A/v0t6hV83EKvtB8WqSjoTvGIzpqKhv4nP/AOUzbawub/VY8Xn/AOIWIGEb0FC60o8Wmoqh8DhtdrNj/uFutY3QLNsB0A6DgWAttb0XA7V7TeH9lS73F6eHMoo0trNmphmDw4MzRh0bYx10ixcfN7ty4nzJW6ERfHTnKbvJ38S5JLJHiaEVAtM0OH4XAOH6G4XMYjkhtNNHVZXDKepiJIs3TFK0jxMla21geNQH0XVccqFzBmL+CzUsbWajUzd1ubBrQLvd6kXG23KswdavCfsXrlwy3mupGNvWJ3J2Zhmmm7xzDHIxzo5oTzHMy2pt+o3BB8ipxcPkCO1dipjvpNREL327wQ/afXxC/wBF3C/QKU9uEZ6pM5zyYREWw8CIiAIiIAiIgCIiAIiIAiIgCIiAIiIAuM7Qcxy03d0WBH+aqrgP2Pcwj7yU77G17eoPopLOecosnw65vHK7aGnbu+WQ7NAA3tfk/wB9lyGE0UuGF8+IBsmIVhu+x8EUTeAebRRgXIG7nWaPNR4zErDwy7z3fWiM4R2mT+B4JHl+BkNFcMYLb2u5xN3PcfxE39P0C32MLSdRvc3AsBYW425/cqPieabQHFxcdo2G+px5e+W3HI24bcAbusNmrq/Y2Cw1PcbMZe2t1r2v0GxJJ4AJPkfhJxnOd3m2Xpq2RjfXvicGyQSWcQO8YWPaLm13C4cGjkmy2I6xkrnNjc0uZ7zQQXNvxccj+69xgtH2pBIG5Atvbew8vT5LFPSsrNJkaC4e67cPbf8AC/3h8hstb2Hk1a2mf/PgZZmdxsN/34+vkPVVk/GGY9iT66cg0eGgtjcN+9qHcaByS4nbnhnmonPvaNJVTSUVE8Nh7wRvqIg9zywgCRgF9yDcXafFa3BViZKyII2RPxJhjiiOqmoyb6Tz31QRs+dxOq3DNgONvpuzuyp04uc98l+S4/7ZLUqp5Im8gYO/C6TViLS2eokfPM08tfIdmf8Aq0Nb9F0iBF9KlbJEoREQBERAEREAREQBERAEREAREQBERAFzOcs/U+TmWnJkncPs6Zm8jydm/wDiL23/AEBXO5t7SJamd9DklneVLbiSdwHdQ22ffVsXC3Xb5lQuVcGpMtVbhj1Q2XEnAPc+U2AL9/snP2LvzGx8gApMTi4UE+MtFm/4M4wcjcy9gstRUmszTpdXSgmGHllPFbawGwO9r/MAlxK6QD+GDw3lmlPy1Ecb8RxNv9L/ABOO+y6aGku97oma93PJa0OsLC7idwPnt/WMhzXQhxDaunc4m330ZJtsBe9rDi3G5Xx1WvVxMnUcW9VZ5cvAsilFWN6ONuFtdJWOu421yEf/ACxjBcgb2a0bknqTdeoKfW/vasAEBwYNvs2G2u541HSC7oLAcAk545GVrWujLXgG7XNIcL2tcOH1FxZYKyETk+2FvchtyCbAkbkyX8OgDpuD1sBYxxneVnk300S+vAyPlJUHEDqbtGLaDwZPJ1juGfh/Fz5Ktc/9pwqiaPLjneIlktQwEu8iyEDck7gu28h5rer8an7RppIMvv7iijv7VXHa7bXeGk/DpadhbUN3G3Mv2X5PgqHe2U8YFPG5zaJriXPdpJY+plNheR1rN2s1vAHX6ns/stRarVVnwWnjzJqlW+SM3Zd2W/4eYyfHADPa7IttMNxubdZPXp/SzERd8nCIiAIiIAiIgCIiAIiIAiIgCIiAIiIAiIgKhxDEosm1dfDWSGlkq5hPDVuiMsZa9osLD4muDx9b9FNDBaHOcTH1ggqy1oaZ2WG9rn3CNO5Nm9N1YE1M2pFp2td5BwDt/queqMgU0s5mpu9gLhaRlNIadklvdLxHYki53BHO91ysV2d6VudOTjK9/ribYVLZNHJwdk+G0rg7uC61yGPke5v0Fx+6+4VlanrWyHFMMpodOzY2ls0hAF3ahGPC7iwB6+ql8Y7Pp443Oy9X1jZgD3bZphLCT5ODmk8db7eq5XJ9LV5NEkeJ4dVyyyv1y1ET2Ttkdvva4AABPmTffeyhq4HGRptue1LK1m15rzM1OLeh7wzJtPi0YqMsGqw95JG2pl7HcOieSCPVp8+eFz2fH4lQtio8ZqGPgqJGt9r0d2bagC2Yg2AFw483HXYrrsWzQ4zxe2mroImPDpJJqchkwuPAZgSGN6G/nypnGMLp87Uj4tbJGyC7ZIyJA14vocC3yPTqLjqp1Wq4erGeIj6vNXcdPWM9lST2WROfoGZTwuDDcD8L6uRlM03Gote4CZ77dXXAJ/PZWPheHMwiGOGkFmRtDWgbbAWVF5GqqjMmM0lNjha/+FieziCXOLHWaST1BDLH8u+6v1fWXvmSBEReAIiIAiIgCIiAIiIAiIgCIiAIiIAiIgCIiAIiIAiIgPE0DalpbO0Oa7ZzXAEEHkEHYhVX2vZTpcv0LqrBYRTzhzQJIS+I7nfZhAP6IiA3+wzC4o8OFQ1g7+Z8neTG5e4B2wLj062HXdWQiIAiIgCIiAIiIAiIgCIiAIiIAiIgCIiAIiIAiIgP/9k="/>
          <p:cNvSpPr>
            <a:spLocks noChangeAspect="1" noChangeArrowheads="1"/>
          </p:cNvSpPr>
          <p:nvPr/>
        </p:nvSpPr>
        <p:spPr bwMode="auto">
          <a:xfrm>
            <a:off x="0" y="-15398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1" name="Line 129"/>
          <p:cNvSpPr>
            <a:spLocks noChangeShapeType="1"/>
          </p:cNvSpPr>
          <p:nvPr/>
        </p:nvSpPr>
        <p:spPr bwMode="auto">
          <a:xfrm>
            <a:off x="377248" y="696651"/>
            <a:ext cx="0" cy="594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214" name="Rectangle 106"/>
          <p:cNvSpPr>
            <a:spLocks noChangeArrowheads="1"/>
          </p:cNvSpPr>
          <p:nvPr/>
        </p:nvSpPr>
        <p:spPr bwMode="auto">
          <a:xfrm rot="16200000">
            <a:off x="-1514536" y="3018613"/>
            <a:ext cx="392905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100" b="1" dirty="0"/>
          </a:p>
        </p:txBody>
      </p:sp>
      <p:sp>
        <p:nvSpPr>
          <p:cNvPr id="108" name="Rectangle 106"/>
          <p:cNvSpPr>
            <a:spLocks noChangeArrowheads="1"/>
          </p:cNvSpPr>
          <p:nvPr/>
        </p:nvSpPr>
        <p:spPr bwMode="auto">
          <a:xfrm>
            <a:off x="314292" y="6329790"/>
            <a:ext cx="780940" cy="339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100" b="1" u="sng" dirty="0"/>
          </a:p>
        </p:txBody>
      </p:sp>
      <p:sp>
        <p:nvSpPr>
          <p:cNvPr id="245" name="Rectangle 69"/>
          <p:cNvSpPr>
            <a:spLocks noChangeArrowheads="1"/>
          </p:cNvSpPr>
          <p:nvPr/>
        </p:nvSpPr>
        <p:spPr bwMode="auto">
          <a:xfrm>
            <a:off x="5697728" y="6639163"/>
            <a:ext cx="32400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de-DE" sz="1000" b="1" i="1" dirty="0"/>
              <a:t>* geringfügige Änderungen sind möglich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77" b="70968" l="10000" r="735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2866" t="18733" r="33213" b="31800"/>
          <a:stretch/>
        </p:blipFill>
        <p:spPr>
          <a:xfrm>
            <a:off x="7308304" y="5138687"/>
            <a:ext cx="1152128" cy="1008113"/>
          </a:xfrm>
          <a:prstGeom prst="rect">
            <a:avLst/>
          </a:prstGeom>
        </p:spPr>
      </p:pic>
      <p:sp>
        <p:nvSpPr>
          <p:cNvPr id="114" name="Text Box 79"/>
          <p:cNvSpPr txBox="1">
            <a:spLocks noChangeArrowheads="1"/>
          </p:cNvSpPr>
          <p:nvPr/>
        </p:nvSpPr>
        <p:spPr bwMode="auto">
          <a:xfrm>
            <a:off x="7613181" y="4891052"/>
            <a:ext cx="499870" cy="246221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000" dirty="0"/>
              <a:t>1+10</a:t>
            </a:r>
          </a:p>
        </p:txBody>
      </p:sp>
      <p:sp>
        <p:nvSpPr>
          <p:cNvPr id="118" name="Text Box 79"/>
          <p:cNvSpPr txBox="1">
            <a:spLocks noChangeArrowheads="1"/>
          </p:cNvSpPr>
          <p:nvPr/>
        </p:nvSpPr>
        <p:spPr bwMode="auto">
          <a:xfrm>
            <a:off x="5808092" y="5730185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2</a:t>
            </a:r>
          </a:p>
        </p:txBody>
      </p:sp>
      <p:sp>
        <p:nvSpPr>
          <p:cNvPr id="119" name="Rectangle 106"/>
          <p:cNvSpPr>
            <a:spLocks noChangeArrowheads="1"/>
          </p:cNvSpPr>
          <p:nvPr/>
        </p:nvSpPr>
        <p:spPr bwMode="auto">
          <a:xfrm>
            <a:off x="7488460" y="6033572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Blumentor</a:t>
            </a:r>
            <a:endParaRPr lang="de-DE" sz="1100" dirty="0"/>
          </a:p>
        </p:txBody>
      </p:sp>
      <p:sp>
        <p:nvSpPr>
          <p:cNvPr id="139" name="Text Box 79"/>
          <p:cNvSpPr txBox="1">
            <a:spLocks noChangeArrowheads="1"/>
          </p:cNvSpPr>
          <p:nvPr/>
        </p:nvSpPr>
        <p:spPr bwMode="auto">
          <a:xfrm>
            <a:off x="3200409" y="2634529"/>
            <a:ext cx="174557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5</a:t>
            </a:r>
          </a:p>
        </p:txBody>
      </p:sp>
      <p:sp>
        <p:nvSpPr>
          <p:cNvPr id="140" name="Rectangle 106"/>
          <p:cNvSpPr>
            <a:spLocks noChangeArrowheads="1"/>
          </p:cNvSpPr>
          <p:nvPr/>
        </p:nvSpPr>
        <p:spPr bwMode="auto">
          <a:xfrm>
            <a:off x="1636494" y="852150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Kuscheltier transportieren</a:t>
            </a:r>
            <a:endParaRPr lang="de-DE" sz="1100" dirty="0"/>
          </a:p>
        </p:txBody>
      </p:sp>
      <p:sp>
        <p:nvSpPr>
          <p:cNvPr id="149" name="Text Box 79"/>
          <p:cNvSpPr txBox="1">
            <a:spLocks noChangeArrowheads="1"/>
          </p:cNvSpPr>
          <p:nvPr/>
        </p:nvSpPr>
        <p:spPr bwMode="auto">
          <a:xfrm>
            <a:off x="6167855" y="4230405"/>
            <a:ext cx="344488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9</a:t>
            </a:r>
          </a:p>
        </p:txBody>
      </p:sp>
      <p:sp>
        <p:nvSpPr>
          <p:cNvPr id="179" name="Abgerundetes Rechteck 178"/>
          <p:cNvSpPr/>
          <p:nvPr/>
        </p:nvSpPr>
        <p:spPr>
          <a:xfrm rot="5400000">
            <a:off x="1474715" y="5398695"/>
            <a:ext cx="975451" cy="689613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92" name="Line 98"/>
          <p:cNvSpPr>
            <a:spLocks noChangeShapeType="1"/>
          </p:cNvSpPr>
          <p:nvPr/>
        </p:nvSpPr>
        <p:spPr bwMode="auto">
          <a:xfrm flipV="1">
            <a:off x="5580112" y="2186013"/>
            <a:ext cx="904022" cy="18674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4" name="Line 98"/>
          <p:cNvSpPr>
            <a:spLocks noChangeShapeType="1"/>
          </p:cNvSpPr>
          <p:nvPr/>
        </p:nvSpPr>
        <p:spPr bwMode="auto">
          <a:xfrm flipV="1">
            <a:off x="4778748" y="2746934"/>
            <a:ext cx="791803" cy="881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7" name="Line 98"/>
          <p:cNvSpPr>
            <a:spLocks noChangeShapeType="1"/>
          </p:cNvSpPr>
          <p:nvPr/>
        </p:nvSpPr>
        <p:spPr bwMode="auto">
          <a:xfrm flipH="1">
            <a:off x="5580112" y="2738929"/>
            <a:ext cx="904022" cy="3906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0" name="Text Box 79"/>
          <p:cNvSpPr txBox="1">
            <a:spLocks noChangeArrowheads="1"/>
          </p:cNvSpPr>
          <p:nvPr/>
        </p:nvSpPr>
        <p:spPr bwMode="auto">
          <a:xfrm>
            <a:off x="7458819" y="1436668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8</a:t>
            </a:r>
          </a:p>
        </p:txBody>
      </p:sp>
      <p:sp>
        <p:nvSpPr>
          <p:cNvPr id="201" name="Rectangle 106"/>
          <p:cNvSpPr>
            <a:spLocks noChangeArrowheads="1"/>
          </p:cNvSpPr>
          <p:nvPr/>
        </p:nvSpPr>
        <p:spPr bwMode="auto">
          <a:xfrm>
            <a:off x="7690872" y="1465941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Geitner Gasse</a:t>
            </a:r>
          </a:p>
          <a:p>
            <a:endParaRPr lang="de-DE" sz="1100" dirty="0"/>
          </a:p>
        </p:txBody>
      </p:sp>
      <p:sp>
        <p:nvSpPr>
          <p:cNvPr id="88" name="Text Box 79"/>
          <p:cNvSpPr txBox="1">
            <a:spLocks noChangeArrowheads="1"/>
          </p:cNvSpPr>
          <p:nvPr/>
        </p:nvSpPr>
        <p:spPr bwMode="auto">
          <a:xfrm>
            <a:off x="3796347" y="1578013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7</a:t>
            </a:r>
          </a:p>
        </p:txBody>
      </p:sp>
      <p:sp>
        <p:nvSpPr>
          <p:cNvPr id="89" name="Text Box 79"/>
          <p:cNvSpPr txBox="1">
            <a:spLocks noChangeArrowheads="1"/>
          </p:cNvSpPr>
          <p:nvPr/>
        </p:nvSpPr>
        <p:spPr bwMode="auto">
          <a:xfrm>
            <a:off x="1547664" y="4908839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3</a:t>
            </a:r>
          </a:p>
        </p:txBody>
      </p:sp>
      <p:sp>
        <p:nvSpPr>
          <p:cNvPr id="90" name="Rectangle 106"/>
          <p:cNvSpPr>
            <a:spLocks noChangeArrowheads="1"/>
          </p:cNvSpPr>
          <p:nvPr/>
        </p:nvSpPr>
        <p:spPr bwMode="auto">
          <a:xfrm>
            <a:off x="1756295" y="4869160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Plane überreiten</a:t>
            </a:r>
          </a:p>
        </p:txBody>
      </p:sp>
      <p:sp>
        <p:nvSpPr>
          <p:cNvPr id="97" name="Text Box 79"/>
          <p:cNvSpPr txBox="1">
            <a:spLocks noChangeArrowheads="1"/>
          </p:cNvSpPr>
          <p:nvPr/>
        </p:nvSpPr>
        <p:spPr bwMode="auto">
          <a:xfrm>
            <a:off x="1428306" y="907583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6</a:t>
            </a:r>
          </a:p>
        </p:txBody>
      </p:sp>
      <p:sp>
        <p:nvSpPr>
          <p:cNvPr id="99" name="Rectangle 106"/>
          <p:cNvSpPr>
            <a:spLocks noChangeArrowheads="1"/>
          </p:cNvSpPr>
          <p:nvPr/>
        </p:nvSpPr>
        <p:spPr bwMode="auto">
          <a:xfrm>
            <a:off x="3112532" y="2839355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Slalom</a:t>
            </a:r>
            <a:endParaRPr lang="de-DE" sz="1100" dirty="0"/>
          </a:p>
        </p:txBody>
      </p:sp>
      <p:sp>
        <p:nvSpPr>
          <p:cNvPr id="117" name="Text Box 79"/>
          <p:cNvSpPr txBox="1">
            <a:spLocks noChangeArrowheads="1"/>
          </p:cNvSpPr>
          <p:nvPr/>
        </p:nvSpPr>
        <p:spPr bwMode="auto">
          <a:xfrm>
            <a:off x="4358663" y="1040553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A</a:t>
            </a:r>
          </a:p>
        </p:txBody>
      </p:sp>
      <p:sp>
        <p:nvSpPr>
          <p:cNvPr id="121" name="Text Box 79"/>
          <p:cNvSpPr txBox="1">
            <a:spLocks noChangeArrowheads="1"/>
          </p:cNvSpPr>
          <p:nvPr/>
        </p:nvSpPr>
        <p:spPr bwMode="auto">
          <a:xfrm>
            <a:off x="4356339" y="2035745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B</a:t>
            </a:r>
          </a:p>
        </p:txBody>
      </p:sp>
      <p:sp>
        <p:nvSpPr>
          <p:cNvPr id="129" name="Rectangle 106"/>
          <p:cNvSpPr>
            <a:spLocks noChangeArrowheads="1"/>
          </p:cNvSpPr>
          <p:nvPr/>
        </p:nvSpPr>
        <p:spPr bwMode="auto">
          <a:xfrm>
            <a:off x="4762502" y="1867344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Ball rollen</a:t>
            </a:r>
          </a:p>
          <a:p>
            <a:endParaRPr lang="de-DE" sz="1100" dirty="0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78236">
            <a:off x="5026321" y="2295076"/>
            <a:ext cx="356283" cy="361472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602" y="2079272"/>
            <a:ext cx="224962" cy="543658"/>
          </a:xfrm>
          <a:prstGeom prst="rect">
            <a:avLst/>
          </a:prstGeom>
        </p:spPr>
      </p:pic>
      <p:sp>
        <p:nvSpPr>
          <p:cNvPr id="138" name="Rectangle 106"/>
          <p:cNvSpPr>
            <a:spLocks noChangeArrowheads="1"/>
          </p:cNvSpPr>
          <p:nvPr/>
        </p:nvSpPr>
        <p:spPr bwMode="auto">
          <a:xfrm>
            <a:off x="4069529" y="1618347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Alternativ</a:t>
            </a:r>
          </a:p>
          <a:p>
            <a:endParaRPr lang="de-DE" sz="1100" dirty="0"/>
          </a:p>
        </p:txBody>
      </p:sp>
      <p:sp>
        <p:nvSpPr>
          <p:cNvPr id="141" name="Flussdiagramm: Verbindungsstelle 13"/>
          <p:cNvSpPr/>
          <p:nvPr/>
        </p:nvSpPr>
        <p:spPr>
          <a:xfrm rot="1159372">
            <a:off x="2834966" y="3379537"/>
            <a:ext cx="274836" cy="287843"/>
          </a:xfrm>
          <a:prstGeom prst="flowChartConnector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Flussdiagramm: Verbindungsstelle 229"/>
          <p:cNvSpPr/>
          <p:nvPr/>
        </p:nvSpPr>
        <p:spPr>
          <a:xfrm rot="1159372">
            <a:off x="1363664" y="2470681"/>
            <a:ext cx="541816" cy="572935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Flussdiagramm: Verbindungsstelle 230"/>
          <p:cNvSpPr/>
          <p:nvPr/>
        </p:nvSpPr>
        <p:spPr>
          <a:xfrm rot="1159372">
            <a:off x="1813709" y="3301230"/>
            <a:ext cx="394229" cy="435806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7" name="Line 98"/>
          <p:cNvSpPr>
            <a:spLocks noChangeShapeType="1"/>
          </p:cNvSpPr>
          <p:nvPr/>
        </p:nvSpPr>
        <p:spPr bwMode="auto">
          <a:xfrm flipH="1" flipV="1">
            <a:off x="3917174" y="3811466"/>
            <a:ext cx="597589" cy="105769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1" name="Text Box 79"/>
          <p:cNvSpPr txBox="1">
            <a:spLocks noChangeArrowheads="1"/>
          </p:cNvSpPr>
          <p:nvPr/>
        </p:nvSpPr>
        <p:spPr bwMode="auto">
          <a:xfrm>
            <a:off x="3887960" y="4586386"/>
            <a:ext cx="216000" cy="26161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100" dirty="0"/>
              <a:t>4</a:t>
            </a:r>
          </a:p>
        </p:txBody>
      </p:sp>
      <p:sp>
        <p:nvSpPr>
          <p:cNvPr id="152" name="Rectangle 106"/>
          <p:cNvSpPr>
            <a:spLocks noChangeArrowheads="1"/>
          </p:cNvSpPr>
          <p:nvPr/>
        </p:nvSpPr>
        <p:spPr bwMode="auto">
          <a:xfrm>
            <a:off x="2934200" y="4368441"/>
            <a:ext cx="1324213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Säckchen werfen</a:t>
            </a:r>
          </a:p>
          <a:p>
            <a:endParaRPr lang="de-DE" sz="1100" dirty="0"/>
          </a:p>
        </p:txBody>
      </p:sp>
      <p:sp>
        <p:nvSpPr>
          <p:cNvPr id="165" name="AutoShape 33"/>
          <p:cNvSpPr>
            <a:spLocks noChangeArrowheads="1"/>
          </p:cNvSpPr>
          <p:nvPr/>
        </p:nvSpPr>
        <p:spPr bwMode="auto">
          <a:xfrm>
            <a:off x="2885132" y="3415578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8" name="AutoShape 33"/>
          <p:cNvSpPr>
            <a:spLocks noChangeArrowheads="1"/>
          </p:cNvSpPr>
          <p:nvPr/>
        </p:nvSpPr>
        <p:spPr bwMode="auto">
          <a:xfrm>
            <a:off x="1554561" y="2673012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2" name="AutoShape 33"/>
          <p:cNvSpPr>
            <a:spLocks noChangeArrowheads="1"/>
          </p:cNvSpPr>
          <p:nvPr/>
        </p:nvSpPr>
        <p:spPr bwMode="auto">
          <a:xfrm>
            <a:off x="1896185" y="3444127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" name="AutoShape 33"/>
          <p:cNvSpPr>
            <a:spLocks noChangeArrowheads="1"/>
          </p:cNvSpPr>
          <p:nvPr/>
        </p:nvSpPr>
        <p:spPr bwMode="auto">
          <a:xfrm>
            <a:off x="2384417" y="2669273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3" name="Line 98"/>
          <p:cNvSpPr>
            <a:spLocks noChangeShapeType="1"/>
          </p:cNvSpPr>
          <p:nvPr/>
        </p:nvSpPr>
        <p:spPr bwMode="auto">
          <a:xfrm flipV="1">
            <a:off x="7168414" y="2965470"/>
            <a:ext cx="798913" cy="11337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5" name="Line 98"/>
          <p:cNvSpPr>
            <a:spLocks noChangeShapeType="1"/>
          </p:cNvSpPr>
          <p:nvPr/>
        </p:nvSpPr>
        <p:spPr bwMode="auto">
          <a:xfrm flipH="1">
            <a:off x="7168414" y="3393463"/>
            <a:ext cx="752051" cy="13826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6" name="Rectangle 106"/>
          <p:cNvSpPr>
            <a:spLocks noChangeArrowheads="1"/>
          </p:cNvSpPr>
          <p:nvPr/>
        </p:nvSpPr>
        <p:spPr bwMode="auto">
          <a:xfrm>
            <a:off x="7134265" y="4230405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Mit Hut grüßen</a:t>
            </a:r>
          </a:p>
          <a:p>
            <a:endParaRPr lang="de-DE" sz="1100" dirty="0"/>
          </a:p>
        </p:txBody>
      </p:sp>
      <p:sp>
        <p:nvSpPr>
          <p:cNvPr id="187" name="AutoShape 33"/>
          <p:cNvSpPr>
            <a:spLocks noChangeArrowheads="1"/>
          </p:cNvSpPr>
          <p:nvPr/>
        </p:nvSpPr>
        <p:spPr bwMode="auto">
          <a:xfrm>
            <a:off x="8223657" y="2912943"/>
            <a:ext cx="201690" cy="207189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89" name="Line 98"/>
          <p:cNvSpPr>
            <a:spLocks noChangeShapeType="1"/>
          </p:cNvSpPr>
          <p:nvPr/>
        </p:nvSpPr>
        <p:spPr bwMode="auto">
          <a:xfrm>
            <a:off x="8165652" y="1958782"/>
            <a:ext cx="1338" cy="79920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96" name="Line 98"/>
          <p:cNvSpPr>
            <a:spLocks noChangeShapeType="1"/>
          </p:cNvSpPr>
          <p:nvPr/>
        </p:nvSpPr>
        <p:spPr bwMode="auto">
          <a:xfrm flipH="1">
            <a:off x="8579182" y="1958781"/>
            <a:ext cx="1" cy="799200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99" name="Line 98"/>
          <p:cNvSpPr>
            <a:spLocks noChangeShapeType="1"/>
          </p:cNvSpPr>
          <p:nvPr/>
        </p:nvSpPr>
        <p:spPr bwMode="auto">
          <a:xfrm flipH="1">
            <a:off x="3347864" y="5507541"/>
            <a:ext cx="456143" cy="166876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2" name="Line 98"/>
          <p:cNvSpPr>
            <a:spLocks noChangeShapeType="1"/>
          </p:cNvSpPr>
          <p:nvPr/>
        </p:nvSpPr>
        <p:spPr bwMode="auto">
          <a:xfrm flipH="1" flipV="1">
            <a:off x="3808526" y="5489660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" name="Line 98"/>
          <p:cNvSpPr>
            <a:spLocks noChangeShapeType="1"/>
          </p:cNvSpPr>
          <p:nvPr/>
        </p:nvSpPr>
        <p:spPr bwMode="auto">
          <a:xfrm flipH="1" flipV="1">
            <a:off x="4301779" y="5486832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" name="Line 98"/>
          <p:cNvSpPr>
            <a:spLocks noChangeShapeType="1"/>
          </p:cNvSpPr>
          <p:nvPr/>
        </p:nvSpPr>
        <p:spPr bwMode="auto">
          <a:xfrm flipH="1" flipV="1">
            <a:off x="4795032" y="5486832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0" name="Line 98"/>
          <p:cNvSpPr>
            <a:spLocks noChangeShapeType="1"/>
          </p:cNvSpPr>
          <p:nvPr/>
        </p:nvSpPr>
        <p:spPr bwMode="auto">
          <a:xfrm flipH="1" flipV="1">
            <a:off x="5294720" y="5491297"/>
            <a:ext cx="420132" cy="18312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7" name="Line 98"/>
          <p:cNvSpPr>
            <a:spLocks noChangeShapeType="1"/>
          </p:cNvSpPr>
          <p:nvPr/>
        </p:nvSpPr>
        <p:spPr bwMode="auto">
          <a:xfrm flipH="1">
            <a:off x="3347864" y="5854412"/>
            <a:ext cx="456143" cy="166876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2" name="Line 98"/>
          <p:cNvSpPr>
            <a:spLocks noChangeShapeType="1"/>
          </p:cNvSpPr>
          <p:nvPr/>
        </p:nvSpPr>
        <p:spPr bwMode="auto">
          <a:xfrm flipH="1" flipV="1">
            <a:off x="3808526" y="5836531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3" name="Line 98"/>
          <p:cNvSpPr>
            <a:spLocks noChangeShapeType="1"/>
          </p:cNvSpPr>
          <p:nvPr/>
        </p:nvSpPr>
        <p:spPr bwMode="auto">
          <a:xfrm flipH="1" flipV="1">
            <a:off x="4301779" y="5833703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3" name="Line 98"/>
          <p:cNvSpPr>
            <a:spLocks noChangeShapeType="1"/>
          </p:cNvSpPr>
          <p:nvPr/>
        </p:nvSpPr>
        <p:spPr bwMode="auto">
          <a:xfrm flipH="1" flipV="1">
            <a:off x="4795032" y="5833703"/>
            <a:ext cx="476969" cy="2828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4" name="Line 98"/>
          <p:cNvSpPr>
            <a:spLocks noChangeShapeType="1"/>
          </p:cNvSpPr>
          <p:nvPr/>
        </p:nvSpPr>
        <p:spPr bwMode="auto">
          <a:xfrm flipH="1" flipV="1">
            <a:off x="5294720" y="5838168"/>
            <a:ext cx="420132" cy="18312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2" name="Rectangle 106"/>
          <p:cNvSpPr>
            <a:spLocks noChangeArrowheads="1"/>
          </p:cNvSpPr>
          <p:nvPr/>
        </p:nvSpPr>
        <p:spPr bwMode="auto">
          <a:xfrm>
            <a:off x="6002858" y="5745540"/>
            <a:ext cx="945406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/>
              <a:t>Gasse durchreiten</a:t>
            </a:r>
          </a:p>
        </p:txBody>
      </p:sp>
      <p:pic>
        <p:nvPicPr>
          <p:cNvPr id="243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129" y="5506332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375" y="5506332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667" y="5525554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582" y="5521037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496" y="5879509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314" y="5898559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991" y="5879509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4" descr="http://www.hindernisbau-milke.de/images/big/hindernisstaend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765" y="5893275"/>
            <a:ext cx="206807" cy="20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AutoShape 33"/>
          <p:cNvSpPr>
            <a:spLocks noChangeArrowheads="1"/>
          </p:cNvSpPr>
          <p:nvPr/>
        </p:nvSpPr>
        <p:spPr bwMode="auto">
          <a:xfrm>
            <a:off x="2126273" y="5245240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5" name="AutoShape 33"/>
          <p:cNvSpPr>
            <a:spLocks noChangeArrowheads="1"/>
          </p:cNvSpPr>
          <p:nvPr/>
        </p:nvSpPr>
        <p:spPr bwMode="auto">
          <a:xfrm>
            <a:off x="1727547" y="5243562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6" name="AutoShape 33"/>
          <p:cNvSpPr>
            <a:spLocks noChangeArrowheads="1"/>
          </p:cNvSpPr>
          <p:nvPr/>
        </p:nvSpPr>
        <p:spPr bwMode="auto">
          <a:xfrm>
            <a:off x="1720617" y="6031321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7" name="AutoShape 33"/>
          <p:cNvSpPr>
            <a:spLocks noChangeArrowheads="1"/>
          </p:cNvSpPr>
          <p:nvPr/>
        </p:nvSpPr>
        <p:spPr bwMode="auto">
          <a:xfrm>
            <a:off x="2122701" y="6021288"/>
            <a:ext cx="175568" cy="139311"/>
          </a:xfrm>
          <a:prstGeom prst="flowChartExtra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" t="7787" r="44960" b="11625"/>
          <a:stretch/>
        </p:blipFill>
        <p:spPr>
          <a:xfrm>
            <a:off x="3865498" y="5691040"/>
            <a:ext cx="332877" cy="367917"/>
          </a:xfrm>
          <a:prstGeom prst="rect">
            <a:avLst/>
          </a:prstGeom>
        </p:spPr>
      </p:pic>
      <p:pic>
        <p:nvPicPr>
          <p:cNvPr id="130" name="Grafik 12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1" t="7787" r="44960" b="11625"/>
          <a:stretch/>
        </p:blipFill>
        <p:spPr>
          <a:xfrm>
            <a:off x="4398071" y="5346117"/>
            <a:ext cx="332877" cy="367917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4643" l="0" r="86100"/>
                    </a14:imgEffect>
                  </a14:imgLayer>
                </a14:imgProps>
              </a:ext>
            </a:extLst>
          </a:blip>
          <a:srcRect l="2431" t="-166" r="16674" b="3533"/>
          <a:stretch/>
        </p:blipFill>
        <p:spPr>
          <a:xfrm rot="7554628">
            <a:off x="3958633" y="3499633"/>
            <a:ext cx="1477406" cy="820168"/>
          </a:xfrm>
          <a:prstGeom prst="rect">
            <a:avLst/>
          </a:prstGeom>
        </p:spPr>
      </p:pic>
      <p:sp>
        <p:nvSpPr>
          <p:cNvPr id="132" name="Line 98"/>
          <p:cNvSpPr>
            <a:spLocks noChangeShapeType="1"/>
          </p:cNvSpPr>
          <p:nvPr/>
        </p:nvSpPr>
        <p:spPr bwMode="auto">
          <a:xfrm flipV="1">
            <a:off x="4465608" y="3274632"/>
            <a:ext cx="692802" cy="288706"/>
          </a:xfrm>
          <a:prstGeom prst="line">
            <a:avLst/>
          </a:prstGeom>
          <a:noFill/>
          <a:ln w="5715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464339" y="4259038"/>
            <a:ext cx="20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134" name="Textfeld 133"/>
          <p:cNvSpPr txBox="1"/>
          <p:nvPr/>
        </p:nvSpPr>
        <p:spPr>
          <a:xfrm>
            <a:off x="4811678" y="4093272"/>
            <a:ext cx="20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sp>
        <p:nvSpPr>
          <p:cNvPr id="135" name="Textfeld 134"/>
          <p:cNvSpPr txBox="1"/>
          <p:nvPr/>
        </p:nvSpPr>
        <p:spPr>
          <a:xfrm>
            <a:off x="4964104" y="3840129"/>
            <a:ext cx="20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sp>
        <p:nvSpPr>
          <p:cNvPr id="136" name="Textfeld 135"/>
          <p:cNvSpPr txBox="1"/>
          <p:nvPr/>
        </p:nvSpPr>
        <p:spPr>
          <a:xfrm>
            <a:off x="5094912" y="3555894"/>
            <a:ext cx="20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sp>
        <p:nvSpPr>
          <p:cNvPr id="137" name="Textfeld 136"/>
          <p:cNvSpPr txBox="1"/>
          <p:nvPr/>
        </p:nvSpPr>
        <p:spPr>
          <a:xfrm>
            <a:off x="5076178" y="3257191"/>
            <a:ext cx="2068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sp>
        <p:nvSpPr>
          <p:cNvPr id="142" name="Flussdiagramm: Verbindungsstelle 230"/>
          <p:cNvSpPr/>
          <p:nvPr/>
        </p:nvSpPr>
        <p:spPr>
          <a:xfrm rot="1159372">
            <a:off x="2248386" y="2528086"/>
            <a:ext cx="426110" cy="482839"/>
          </a:xfrm>
          <a:prstGeom prst="flowChartConnector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6" name="Picture 10" descr="http://www.clker.com/cliparts/2/6/d/8/1194986432495548228pimp_hat_james_birkett_01.svg.hi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166" y="4285384"/>
            <a:ext cx="36060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2" descr="https://encrypted-tbn0.google.com/images?q=tbn:ANd9GcSYfx008Xd283TSKd6TGMXOHbGeFesMWodwqCIMNu9FOm8j1ZzpF5ultEb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166" y="4660241"/>
            <a:ext cx="328702" cy="39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2" descr="https://encrypted-tbn0.google.com/images?q=tbn:ANd9GcSYfx008Xd283TSKd6TGMXOHbGeFesMWodwqCIMNu9FOm8j1ZzpF5ultEb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453" y="1543085"/>
            <a:ext cx="307643" cy="3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https://encrypted-tbn0.google.com/images?q=tbn:ANd9GcSYfx008Xd283TSKd6TGMXOHbGeFesMWodwqCIMNu9FOm8j1ZzpF5ultEb_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777" y="1540451"/>
            <a:ext cx="307643" cy="373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Gerade Verbindung mit Pfeil 11"/>
          <p:cNvCxnSpPr>
            <a:stCxn id="154" idx="3"/>
            <a:endCxn id="155" idx="1"/>
          </p:cNvCxnSpPr>
          <p:nvPr/>
        </p:nvCxnSpPr>
        <p:spPr>
          <a:xfrm flipV="1">
            <a:off x="1950096" y="1727325"/>
            <a:ext cx="1200681" cy="263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6" name="Picture 8" descr="&quot;Elefant 3D&quot; (ready 2 fly)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573" y="1185608"/>
            <a:ext cx="371184" cy="37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" name="Line 98"/>
          <p:cNvSpPr>
            <a:spLocks noChangeShapeType="1"/>
          </p:cNvSpPr>
          <p:nvPr/>
        </p:nvSpPr>
        <p:spPr bwMode="auto">
          <a:xfrm flipH="1">
            <a:off x="4842024" y="2200825"/>
            <a:ext cx="712581" cy="7729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57" name="Picture 4" descr="http://www.wdr.de/tv/kopfball/rund_um_kopfball/kopfball_rhein-ente/img/rheinente_510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296" y="837083"/>
            <a:ext cx="510601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Rectangle 106"/>
          <p:cNvSpPr>
            <a:spLocks noChangeArrowheads="1"/>
          </p:cNvSpPr>
          <p:nvPr/>
        </p:nvSpPr>
        <p:spPr bwMode="auto">
          <a:xfrm>
            <a:off x="4714726" y="1124421"/>
            <a:ext cx="144145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100" b="1" u="sng" dirty="0" err="1"/>
              <a:t>Quietscheente</a:t>
            </a:r>
            <a:r>
              <a:rPr lang="de-DE" sz="1100" b="1" u="sng" dirty="0"/>
              <a:t> „fangen“</a:t>
            </a:r>
            <a:endParaRPr lang="de-DE" sz="1100" b="1" dirty="0"/>
          </a:p>
          <a:p>
            <a:r>
              <a:rPr lang="de-DE" sz="1100" dirty="0"/>
              <a:t>(aus Wasserbottich </a:t>
            </a:r>
            <a:r>
              <a:rPr lang="de-DE" sz="1100" dirty="0" err="1"/>
              <a:t>keschen</a:t>
            </a:r>
            <a:r>
              <a:rPr lang="de-DE" sz="1100" dirty="0"/>
              <a:t>)</a:t>
            </a:r>
          </a:p>
        </p:txBody>
      </p:sp>
      <p:cxnSp>
        <p:nvCxnSpPr>
          <p:cNvPr id="252" name="Gerade Verbindung mit Pfeil 251"/>
          <p:cNvCxnSpPr/>
          <p:nvPr/>
        </p:nvCxnSpPr>
        <p:spPr>
          <a:xfrm>
            <a:off x="8477082" y="1933078"/>
            <a:ext cx="0" cy="1210602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Gerade Verbindung mit Pfeil 253"/>
          <p:cNvCxnSpPr/>
          <p:nvPr/>
        </p:nvCxnSpPr>
        <p:spPr>
          <a:xfrm flipH="1">
            <a:off x="7014862" y="3157807"/>
            <a:ext cx="14554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Line 98"/>
          <p:cNvSpPr>
            <a:spLocks noChangeShapeType="1"/>
          </p:cNvSpPr>
          <p:nvPr/>
        </p:nvSpPr>
        <p:spPr bwMode="auto">
          <a:xfrm flipV="1">
            <a:off x="6660232" y="2780928"/>
            <a:ext cx="0" cy="85949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0" name="Rectangle 106"/>
          <p:cNvSpPr>
            <a:spLocks noChangeArrowheads="1"/>
          </p:cNvSpPr>
          <p:nvPr/>
        </p:nvSpPr>
        <p:spPr bwMode="auto">
          <a:xfrm>
            <a:off x="6333893" y="3738625"/>
            <a:ext cx="791815" cy="347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DE" sz="1050" u="sng" dirty="0"/>
              <a:t>Über der Stange halten</a:t>
            </a:r>
          </a:p>
          <a:p>
            <a:endParaRPr lang="de-DE" sz="1100" dirty="0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233" y="2976807"/>
            <a:ext cx="445828" cy="445247"/>
          </a:xfrm>
          <a:prstGeom prst="rect">
            <a:avLst/>
          </a:prstGeom>
        </p:spPr>
      </p:pic>
      <p:sp>
        <p:nvSpPr>
          <p:cNvPr id="33" name="Freihandform 32"/>
          <p:cNvSpPr/>
          <p:nvPr/>
        </p:nvSpPr>
        <p:spPr>
          <a:xfrm>
            <a:off x="1381874" y="2224355"/>
            <a:ext cx="1998324" cy="1937207"/>
          </a:xfrm>
          <a:custGeom>
            <a:avLst/>
            <a:gdLst>
              <a:gd name="connsiteX0" fmla="*/ 1998324 w 1998324"/>
              <a:gd name="connsiteY0" fmla="*/ 1577083 h 1937207"/>
              <a:gd name="connsiteX1" fmla="*/ 1304818 w 1998324"/>
              <a:gd name="connsiteY1" fmla="*/ 1561672 h 1937207"/>
              <a:gd name="connsiteX2" fmla="*/ 1556535 w 1998324"/>
              <a:gd name="connsiteY2" fmla="*/ 159249 h 1937207"/>
              <a:gd name="connsiteX3" fmla="*/ 734602 w 1998324"/>
              <a:gd name="connsiteY3" fmla="*/ 323636 h 1937207"/>
              <a:gd name="connsiteX4" fmla="*/ 1042827 w 1998324"/>
              <a:gd name="connsiteY4" fmla="*/ 1679825 h 1937207"/>
              <a:gd name="connsiteX5" fmla="*/ 256854 w 1998324"/>
              <a:gd name="connsiteY5" fmla="*/ 1797978 h 1937207"/>
              <a:gd name="connsiteX6" fmla="*/ 662683 w 1998324"/>
              <a:gd name="connsiteY6" fmla="*/ 154112 h 1937207"/>
              <a:gd name="connsiteX7" fmla="*/ 97605 w 1998324"/>
              <a:gd name="connsiteY7" fmla="*/ 195209 h 1937207"/>
              <a:gd name="connsiteX8" fmla="*/ 0 w 1998324"/>
              <a:gd name="connsiteY8" fmla="*/ 0 h 193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8324" h="1937207">
                <a:moveTo>
                  <a:pt x="1998324" y="1577083"/>
                </a:moveTo>
                <a:cubicBezTo>
                  <a:pt x="1688387" y="1687530"/>
                  <a:pt x="1378450" y="1797978"/>
                  <a:pt x="1304818" y="1561672"/>
                </a:cubicBezTo>
                <a:cubicBezTo>
                  <a:pt x="1231186" y="1325366"/>
                  <a:pt x="1651571" y="365588"/>
                  <a:pt x="1556535" y="159249"/>
                </a:cubicBezTo>
                <a:cubicBezTo>
                  <a:pt x="1461499" y="-47090"/>
                  <a:pt x="820220" y="70207"/>
                  <a:pt x="734602" y="323636"/>
                </a:cubicBezTo>
                <a:cubicBezTo>
                  <a:pt x="648984" y="577065"/>
                  <a:pt x="1122452" y="1434101"/>
                  <a:pt x="1042827" y="1679825"/>
                </a:cubicBezTo>
                <a:cubicBezTo>
                  <a:pt x="963202" y="1925549"/>
                  <a:pt x="320211" y="2052264"/>
                  <a:pt x="256854" y="1797978"/>
                </a:cubicBezTo>
                <a:cubicBezTo>
                  <a:pt x="193497" y="1543692"/>
                  <a:pt x="689224" y="421240"/>
                  <a:pt x="662683" y="154112"/>
                </a:cubicBezTo>
                <a:cubicBezTo>
                  <a:pt x="636142" y="-113016"/>
                  <a:pt x="208052" y="220894"/>
                  <a:pt x="97605" y="195209"/>
                </a:cubicBezTo>
                <a:cubicBezTo>
                  <a:pt x="-12842" y="169524"/>
                  <a:pt x="13699" y="20548"/>
                  <a:pt x="0" y="0"/>
                </a:cubicBezTo>
              </a:path>
            </a:pathLst>
          </a:custGeom>
          <a:noFill/>
          <a:ln w="9525">
            <a:prstDash val="sys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80791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Company>LEONHARD WEISS GmbH &amp; Co. KG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Blust-Maier, Nicole</dc:creator>
  <cp:lastModifiedBy>Beate Bengelmann</cp:lastModifiedBy>
  <cp:revision>55</cp:revision>
  <cp:lastPrinted>2015-09-14T11:15:20Z</cp:lastPrinted>
  <dcterms:created xsi:type="dcterms:W3CDTF">2012-09-07T10:16:15Z</dcterms:created>
  <dcterms:modified xsi:type="dcterms:W3CDTF">2023-09-15T11:40:13Z</dcterms:modified>
</cp:coreProperties>
</file>