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B2BC-8DCB-4133-95C8-414843DFF607}" type="datetimeFigureOut">
              <a:rPr lang="de-DE" smtClean="0"/>
              <a:t>28.08.2022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4009-D239-4953-85A7-40AAC5CADD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214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B2BC-8DCB-4133-95C8-414843DFF607}" type="datetimeFigureOut">
              <a:rPr lang="de-DE" smtClean="0"/>
              <a:t>28.08.2022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4009-D239-4953-85A7-40AAC5CADD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24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B2BC-8DCB-4133-95C8-414843DFF607}" type="datetimeFigureOut">
              <a:rPr lang="de-DE" smtClean="0"/>
              <a:t>28.08.2022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4009-D239-4953-85A7-40AAC5CADD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982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B2BC-8DCB-4133-95C8-414843DFF607}" type="datetimeFigureOut">
              <a:rPr lang="de-DE" smtClean="0"/>
              <a:t>28.08.2022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4009-D239-4953-85A7-40AAC5CADD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333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B2BC-8DCB-4133-95C8-414843DFF607}" type="datetimeFigureOut">
              <a:rPr lang="de-DE" smtClean="0"/>
              <a:t>28.08.2022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4009-D239-4953-85A7-40AAC5CADD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043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B2BC-8DCB-4133-95C8-414843DFF607}" type="datetimeFigureOut">
              <a:rPr lang="de-DE" smtClean="0"/>
              <a:t>28.08.2022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4009-D239-4953-85A7-40AAC5CADD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449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B2BC-8DCB-4133-95C8-414843DFF607}" type="datetimeFigureOut">
              <a:rPr lang="de-DE" smtClean="0"/>
              <a:t>28.08.2022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4009-D239-4953-85A7-40AAC5CADD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62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B2BC-8DCB-4133-95C8-414843DFF607}" type="datetimeFigureOut">
              <a:rPr lang="de-DE" smtClean="0"/>
              <a:t>28.08.2022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4009-D239-4953-85A7-40AAC5CADD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14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B2BC-8DCB-4133-95C8-414843DFF607}" type="datetimeFigureOut">
              <a:rPr lang="de-DE" smtClean="0"/>
              <a:t>28.08.2022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4009-D239-4953-85A7-40AAC5CADD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16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B2BC-8DCB-4133-95C8-414843DFF607}" type="datetimeFigureOut">
              <a:rPr lang="de-DE" smtClean="0"/>
              <a:t>28.08.2022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4009-D239-4953-85A7-40AAC5CADD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64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B2BC-8DCB-4133-95C8-414843DFF607}" type="datetimeFigureOut">
              <a:rPr lang="de-DE" smtClean="0"/>
              <a:t>28.08.2022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4009-D239-4953-85A7-40AAC5CADD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158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B2BC-8DCB-4133-95C8-414843DFF607}" type="datetimeFigureOut">
              <a:rPr lang="de-DE" smtClean="0"/>
              <a:t>28.08.2022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F4009-D239-4953-85A7-40AAC5CADD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111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image" Target="../media/image2.emf"/><Relationship Id="rId7" Type="http://schemas.microsoft.com/office/2007/relationships/hdphoto" Target="../media/hdphoto1.wdp"/><Relationship Id="rId12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jpe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hyperlink" Target="http://www.vskrems-lerchenfeld.ac.at/arbeitsmaterialien/cliparts/berufe/richter.jpg" TargetMode="External"/><Relationship Id="rId9" Type="http://schemas.openxmlformats.org/officeDocument/2006/relationships/image" Target="../media/image6.jpe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4" descr="http://www.hindernisbau-milke.de/images/big/hindernisstaender.jpg">
            <a:extLst>
              <a:ext uri="{FF2B5EF4-FFF2-40B4-BE49-F238E27FC236}">
                <a16:creationId xmlns:a16="http://schemas.microsoft.com/office/drawing/2014/main" id="{92433460-12C6-C493-F2B7-2C218C314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119" y="2349466"/>
            <a:ext cx="206807" cy="207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448" y="207491"/>
            <a:ext cx="1538288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64"/>
          <p:cNvSpPr>
            <a:spLocks noChangeArrowheads="1"/>
          </p:cNvSpPr>
          <p:nvPr/>
        </p:nvSpPr>
        <p:spPr bwMode="auto">
          <a:xfrm rot="5400000">
            <a:off x="1611565" y="-583957"/>
            <a:ext cx="5943638" cy="849694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1520" y="72056"/>
            <a:ext cx="44656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tabLst>
                <a:tab pos="1260475" algn="l"/>
              </a:tabLst>
            </a:pPr>
            <a:r>
              <a:rPr lang="de-DE" sz="1600" b="1" dirty="0">
                <a:cs typeface="Times New Roman" pitchFamily="18" charset="0"/>
              </a:rPr>
              <a:t>„Integrativer Reitertag 2022“</a:t>
            </a:r>
            <a:endParaRPr lang="de-DE" sz="1600" dirty="0"/>
          </a:p>
          <a:p>
            <a:pPr eaLnBrk="0" hangingPunct="0">
              <a:tabLst>
                <a:tab pos="1260475" algn="l"/>
              </a:tabLst>
            </a:pPr>
            <a:r>
              <a:rPr lang="de-DE" sz="1600" b="1" dirty="0">
                <a:cs typeface="Times New Roman" pitchFamily="18" charset="0"/>
              </a:rPr>
              <a:t>Geschicklichkeitswettbewerb um den</a:t>
            </a:r>
            <a:endParaRPr lang="de-DE" sz="1600" dirty="0"/>
          </a:p>
        </p:txBody>
      </p:sp>
      <p:sp>
        <p:nvSpPr>
          <p:cNvPr id="7" name="Line 68"/>
          <p:cNvSpPr>
            <a:spLocks noChangeShapeType="1"/>
          </p:cNvSpPr>
          <p:nvPr/>
        </p:nvSpPr>
        <p:spPr bwMode="auto">
          <a:xfrm>
            <a:off x="3563888" y="653081"/>
            <a:ext cx="1439863" cy="0"/>
          </a:xfrm>
          <a:prstGeom prst="line">
            <a:avLst/>
          </a:prstGeom>
          <a:noFill/>
          <a:ln w="38100" cmpd="dbl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9" name="AutoShape 17" descr="data:image/jpeg;base64,/9j/4AAQSkZJRgABAQAAAQABAAD/2wBDAAkGBwgHBgkIBwgKCgkLDRYPDQwMDRsUFRAWIB0iIiAdHx8kKDQsJCYxJx8fLT0tMTU3Ojo6Iys/RD84QzQ5Ojf/2wBDAQoKCg0MDRoPDxo3JR8lNzc3Nzc3Nzc3Nzc3Nzc3Nzc3Nzc3Nzc3Nzc3Nzc3Nzc3Nzc3Nzc3Nzc3Nzc3Nzc3Nzf/wAARCACaAH4DASIAAhEBAxEB/8QAHAAAAQUBAQEAAAAAAAAAAAAAAAEDBAYHAgUI/8QAPRAAAQMDAgMGBAQDBgcAAAAAAQACAwQFEQYSITFBBxMiUWFxFDKBkSOCocEzQlIVFmJzkrEkNmN0srO0/8QAGgEAAQUBAAAAAAAAAAAAAAAAAAECBAUGA//EAC4RAAIBBAEDAwEHBQAAAAAAAAABAgMEERIxEyFBBVFxQiIzYbHB0fAUMoGRwv/aAAwDAQACEQMRAD8A3FCEIAEIQgAQhCAEPIrML2+5VmpLtQ3W51Ap4HMdTU9FM6Ad04EguLSHF2QRzx4eAWoHks219A6h1fQV4JEVwpHUr/LvIyXt+pa+T7KJeqo6Eum8M7W+vUW3B4sml7DNI6SWg3yE5L3zSOJPuXKLJda/SWqLXHp+KSphr2SRy0VRVvMZLcEEFxOwgZ4gea9MVHrlVs1ff9osMTnAtpre4tHk5zhn9MKgs53UKjm5tpJ9m3/OSyr0qeqSWMsvsep9VP3F9JY4Rnwt72Z5A9TtCbqNYakoWPqqq32mopIWF8zYJ5GSbQMnbuGCceePdQBMvDvE0l9E9ooZjFBksrakDO0Efw2dC454+Qz1KfQv76dTMmtfPbwMnaUox7cmz26rjrqGnq4Q8RzxtkYHjBAcMjI6HipKoejNR3KW/OsNxdBOwUfxEE8UXdua1jmsLXNyQfmBBGOvDkr4tJTnGpFSjwyslFxeGCEITxoIQhAAhCEACEJMhACqjdscG7RNRWRyNiqqGWOencee/cG7R6kOIx6qx3XU1is7+7ul3oaWTGRHLO0PP5c5WZdq2v7RLbaOK1vllrYaxk8RmppGQnaCCcuA3Djwx6FNk+2BVzk8BuoaRsTXVbn0jnDi2ojdHx8hkcfovBtdZT1+s3ywCN7o5XzfEtPF7O6awN+5yrBaNY1VyomS1l/s9DO4kOgnon4A6eIyAHPood9qbdXUs4qtQaZ3uYfxobe4yj1aQ48f1VPSzGUoShjPby/+V+ZYTquSTfjv/O56lzqauoIoaIuiMjczVBb/AAmcvD5uPTyTtPLRWmkhpY3NiiB2xtLvE9x6Ac3OJ8sklQOyzSVz1TRSV01+np7bFMYhGxofJJgAkhzs7Rx9StqsmnLTZIwKCjY2TGHTyeOV/q554lSP6BNat9vzEd4k9ku5Wuz6yVja+ov1yp3U7poGwUkMrcSMjzue5w/lLjt8J4gNGcE4F9SAJVYQgoRUY8Igyk5vZghCE4aCEIQAISFeRf7/AElmjjZKTLVz5FPSx/PKRz9mjhlx4DPqEkpKKyxUm3hEq7XWjtNKamulEbOTQAXOef6WtHFx9AqRX3S83qWQPnfbLceDKeA4nkGOb5AfB7M4/wCLooUUdVU10lzu8rZq6TIYG5MdMz+iPPTzdzcRx6AS9yy3qPrUm3Tt+Pf9iyoWSxtU/wBHmG1mnmDLXT01M14zNWuHeTuPLA3ZJOP5nE+xUmntNFE9skkXxM4z+PUnvX8eeC7OB6DA9FK3IyqOV5Wksbfu/lkxUoJ8EC60LLo9lvnhHwIaJJ8DAkwfCwemRk+gA6qLaaWGz1s1o7lgopiZqLLctbni+LJ8jlwz0J/pK9rco1fT/EwsDC0SxSNlicRna4H9xkexK60rqTXSk8R/X3+f0GypLOy5I7dPWqKV0tJBJRvcck0VRJT5Pn+G4L0ILlerNJHLBVzXOib/ABaSpIdLt845OZcOPB2c8sjml3eSUOIKWh6ndUZJqba9n3EnbU5rGC8Wi6Ud3oY623ztmgk5ObzB6gjmHDkQeIKmrLKW4f3Y1BFcmxtbbK9whuRBx3byQI5sfUtcfIg9FqLSDxC29pcxuaSqR8lPVpunLVnSEIUk5ghCQnCAPM1JeIrFZ57hK0ybBiOIEAyyE4awZ6kkBZ7HBJNcJLtciyW6TxtZJI0eFjR/IwEna3P3PEqXf68X3UXesIdQ2suigIORJOeD3/l+QHnkv9FxlZj1q9k5dCm+3n9izsqCS6kv8HW5G5cZQs5qyxHNyNy4RlJqwO9yXcm8oyjVgObkbk3lGUmoBVQRVdLNTVDA+GZhY9p6g8FaNAXWa42U09Y4urbfIaSocT85aBtf+Zpa76lVjKk6QqRQ6xkg4hl0pN3Dl3kJ/wBy1/2Z6K/9BruFV0nxL80QL6nmCmvBoiEDiha0qgXga2u0ln09Uz0+34qUtp6fdy72Qhrc48ic/Re+qB2iz9/fbLb9uWwtlrXHyIAjZ/7H/Zc61Tp05T9kPpx2koni26jgt1BBRUzdsUDAxvr5n3PM+6kZTeUZWJlFyk5Pll+lhYQ5lLlNZS7k3pijmUZTeUZSdMBzKMrjcjKTpgd5RlcZRlJ0wO8rmOcUt9sdS521ra5sRP8AmMdGB93NRlebqAubbRMw4dT1EE4OcY2Stcf0BUqxWlzCX4nK4WaUkbGClXLSHAEdeK6W1KECssvdW+u1leXu4R0ndUcYzzwwSOP3kx9FqRWO0tSaye4VZbgzV9QefMNkcwfo0KB6lLW3a9yVZxzV+CXlGVxlCzepcHeUu5Npco1A7yjK4yjKTAHeUblxlGUagObkZTeUuUmoHeVBv0Lqqx3GBgy6Smka332nCl5SOwWkHkRhPp/ZmmJJZi0aZZKptbZ6CrYWls9NHIC05GHNB4fdTlXezwk6HsYccllHGz/SMfsrEtinkzwiwvSkpmsNNOc5mdJKc+bpHO/dbosG0l4dNW4f9EFV/qfekvkm2H3j+D3Mo3JrcjcqPUth7KMprKM+qTUB3KMprclyjUBzcjcm9yNyMAO5RlNbkuUmoDmUoPEZTWUZRgQu3ZnN3uj6UYIMU08RB/wyvb+ytSqPZd/ymP8Avqz/AOh6ty1sf7UZ6XLOXuDGFzjgAZKwXSxxpy3f5DVtt9qG0lkuFQ94Y2GmkeXHk0BpOViljiNNZqGB3zMgYD744qD6h92l+JNsF9t/B6W5LuTWUu5VGpajm5G5N5RlJqA5uS7k1lGUagO7kbk3uRlJqA7uRuTWUZRqA7uShya3Jivqm0lDUVLgSIYnPwOZwCURhlpCN4WTQOypzX6QY5pBa6tqyCOo796uCyXsiv39iUEWnNQSxwzSSukopifBNv8AE5mejgSeB554LWQcrTxaa7Gfkmm8lH7VLs2GzNscRDqm65jcM/JAP4jj9PCPVwVIyubhWm76guN3eS7vZDBBkfLBG4hoHoTud+Zc7lV3lTeePCLazpaQy+WObkbk3u9seqjm40Ye9gqI3PZ8zWHcW+4Ciqm3wiU5Jcsmbku5MQzMmYHxklp8wR/uu8prjjsxU8jm5G5N5S5SagOZRuTeQjKNQHA5LuTW5LlGoDm5R7hB8ZQVNLu299E6PPlkYTmUZQk08iNZWGMQNFda447hTtzJGBNE8cN3X9eSumgNTvgMtkvVZvMMfeUlTO/DnxAgFjj1c0kceoI65VQfKyKN0kjmsYwZc5xwGj1KdtmgqrW1S+a7GoobTA3FKe7DZJ3nGXYcDhoAxyGc8FPsnPqPHBBvYwVNZ5PLlc+zTvttfSVkE8T3NZGad7u8buO0sIB3DGOSltoNR1tMZrPpyuqBnAdPtpwfo8hx+y3QBAUx2tPbZkRXlRRUUYJQ9nGtLvUfE3qloY4W520dRVljQcjBwxrgeXXmvfk0bqSkG0W2mlbjOKSpBH2c1q11B5J8qMJLuhkbipDLTMKqYrlSOLKyyXaFw8qN8g/1M3D9VDnulNS4NX31MD1qKd8f/kAvoDoEj2tcCHAEeRC4uzpnaN9U9kfP8F4ttQ7bDXUz3dGiQZKmh4PIg+xWwXWzWqpjJqLZRSkniZKdjs/cLCO0q2UFvq4BQUNNTA8+4hazP2CZKyj4Z0jfy8o9cnHPgk7xo/mb91n9o/4irZFP+LGCcMf4gPoVrFt09Y308ZfZrc4kcSaVh/ZNVkn5HO+a+k8CpuNHSkCoqoY3O+VrnjJ9h1Xp2m13a8gm32upMfLvqlhgZn8/iPuGkLSdM2W00UIko7ZRU79o8UVOxh+4C98dPddFZU1z3OUr6o+Fgy6LQmppAe9ltEJ6Ymll+/gau4+zjUMryKi92+CM9YKVz3Aem52P0K1FqVdlb0l9JxdzVf1FIsnZlZbdVx1tdNV3WqieJI3VkuWMcOoY3DfXiDhXYDCVC6pY4ODbfJ//2Q=="/>
          <p:cNvSpPr>
            <a:spLocks noChangeAspect="1" noChangeArrowheads="1"/>
          </p:cNvSpPr>
          <p:nvPr/>
        </p:nvSpPr>
        <p:spPr bwMode="auto">
          <a:xfrm>
            <a:off x="0" y="-601663"/>
            <a:ext cx="1038225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8" name="Rectangle 69"/>
          <p:cNvSpPr>
            <a:spLocks noChangeArrowheads="1"/>
          </p:cNvSpPr>
          <p:nvPr/>
        </p:nvSpPr>
        <p:spPr bwMode="auto">
          <a:xfrm>
            <a:off x="5652393" y="72056"/>
            <a:ext cx="3240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de-DE" b="1" u="sng" dirty="0">
                <a:solidFill>
                  <a:srgbClr val="CC0000"/>
                </a:solidFill>
              </a:rPr>
              <a:t>Parcoursskizze*</a:t>
            </a:r>
          </a:p>
        </p:txBody>
      </p:sp>
      <p:sp>
        <p:nvSpPr>
          <p:cNvPr id="13" name="AutoShape 4" descr="data:image/jpeg;base64,/9j/4AAQSkZJRgABAQAAAQABAAD/2wCEAAkGBhQGEBUUBxQVFRUUFxcYFRIVFxQUFhgUFxUbFRMbFhUXJyYfGxolHRUZHy8gIycpLC0vGh4xNjAqNSY3LSkBCQoKDgwOGg8PGiwjHCQsLC4sNDItKiwwLDU0LCwpLDUsLS8sLCkpLy0sLCwsLC0sLCkqKTEsLDQsLCksNSwsLP/AABEIAMMA3gMBIgACEQEDEQH/xAAbAAEAAgMBAQAAAAAAAAAAAAAABQcDBAYCAf/EAD4QAAEDAgUBBQUGBAQHAAAAAAEAAgMEEQUGEiExQQcTIlFhFDJCcYEjM1JikaEVJLHBFtHh8hdDRFNygpL/xAAbAQEBAAMBAQEAAAAAAAAAAAAABAIDBQEGB//EADcRAAIBAgMFBAcHBQAAAAAAAAABAgMRBCFREjFBYbEFMnHBEyIjotHh8BRSYpGy4vEzQnKBof/aAAwDAQACEQMRAD8Au5EReAIiIAiIgCIiAIiIAiIgCIiAIiIAiIgCIiAIi0MbxyHLsDpsUeGRs5J5J6Bo5Lj0AQG3U1DaRjn1Dg1rQS5zjYBo3JJPAVcYtn+pzMSzJAayIEtdXytOkngiBh3cR5kfoo3FMVkz2DJjANNhzbOZC46HTAbiSZwtpj4s35fNQUucpMblFHkKIOdwJdLQxrANyxhGzemp3nwVza2LqTl6LDK74vgvi+RVClFLaqfkes6U9Lh0Dv4zJJVVUjCIzK98jy/4S1jSAxodfjzturF7Kst1GW6ENxiVz3P0ubE4uPct0gBg1ceoGwKisndjseFSCpzJIaqpu14JvoY8G4Ivu836nbyCshU4ajKlC05OUnm2/LRGqpNTeSsgiIqTUEREAREQBERAEREAREQBERAEREAREQBERAERQuac1w5Th7ytN3O2ihb95K87NawfMjfpdAZsxZkhyvAZsTdpbcBrRu57zw1jepP+qp/MOOd472zO3IJNHh212tJu10jOr+Ll2w9eF8x7Gjh0nteaXCasN/ZqJpuyFrj4QB0PnJzcWFzuN7JnZLJmGT23O9/GQ5tNe1xy3vPwsHRg+qhcnirxi7Q4v73JctXx4FFlS72b6HNYVl7EO1yUPm+xpGu58QjDbm/dtP3j9rXPG3CvbLeVqfKkIiwpgaB7zttbz1L3ckqSgp20rQyna1rWizWtAa0AcAAbAeiyKyEIwjswVkaHJyd2ERFkeBERAEREAREQBERAEREAREQBERAEREAREQBE4UDm3NjMrxtu0yTSnTBTtI1yP+XRo5LugXjdldgZtzdHlWNpeDJNKdMFMz35X+nk0dXdFTeZszSU1R4T7RiUp0gNvJHSh9tMcDT8Z2F/r6LZxjEqilmLISanFauwBYNTKeIk6WxX91tiTfb8R2tewuz3sxiyc3vasiardu+Yi+kn3hGXb9SC7Yn67yRf2nP+z9Xy6+G/e/Zf5dCL7O+yn+DvFZmY99Vu8VnEObGT1v8AFJ68Dp5qy0RWGgIiIAiIgCIiAIiIAiIgCIiAIiIAiIgCIiAIiIAiKFzLmmPLbWCUF8sp0wwMtrkd152DRyXHYJewPmZ8zty6wWaZJpLiGBvvPcOST8LBcFzjwPMkA1li1U/BnmR/81iVWbRtDXEAXtaNvwwt4/Mb36rLimKuwh+qb+ZxGrs1kQ4DbnSxgHuwtN/VxJ45HYZByM7AdVRjzhLWy+/JclsbejI+gA6kAeQ255acsbLSkve+XUryor8XQ+dnvZ+MrNdPiTu9rJt5pTva5uWs9OLnrbyXaIi6hIEREAREQBERAEREAREQBERAEREAREQBERAEREARFDZozK3LkOq3eSv8MMAIDpZOgHoOSegBRuyuwlfIxZtzYzK8Yu0yzSHTBTNPjkf/AGaOS47AKqcw48ctXqMSLZ8SqBpa0eJsbCbhsbBu2MarW5cd7+WbEMRfhEpfVOFTilUA2ONgu2NrjZjWNPuxDbmxf+66rIfZYMIk9szG7vqxzi8G92xkt6dC4XIvwOi5rvjHpTXvft6lOVFfi6fMzdm+Q3YTetzCe8rZhcl2/dMI91o6OtsbccDbnvkRdJJLJE7dwiIh4EREAREQBERAEREAREQBERAEREAREQBERAERROZ8yw5Upnz4i6zW7NaLanvt4WMHVx/bcnYIDFmzNUWU4O8qvE5x0xQt9+WQ7Na0fPr0VWYvi0mEuNTjFp6+o8FNTNDrRNNhoY3nrZx6kWB5K+11caMnEc2gunebU1KHE90CCGxs/Ob+J3w+VzZdd2fZJkhea7M7QauT7th4gi+FrW/C7c3G9vO5K5rl9sk4R/pre/vPRctdSpL0MbvvdDa7P8hDAx7TjQEldNd0khse71C2iPoABsbfLhdqiLopJKyJQiIvQEREAREQBERAEREAREQBERAEREAREQBERAERYqqqbRMdJUuDWMBc5x2AaBcklAYMXxeLA4XS4g4MY3kn9gB1J8lVVZiBrHuxLNV4mMBFNSu37pvAJaeZneQA03/TfxHFTmVxqsXvHSQnXTxPBAIbxUTN6u/Aw8c8kLFkbCjn2o9uxNlqWFxFJC6/jeD968EWda5t5H5LlVajxc3RpO0V3n5LzK4xVJbct/BEhkTKcmKzDEcysLX/APSUzjfuWHh7h/3De++4v02tY6IunCEYRUYqyRNKTk7veERFkYhERAEREAREQBERAEREAREQBERAEREAREQBFCYpnKlwiTuqiXVL0gia6aXz9yMEjkc2Wmc8E3MdDWkXsD3cTSfIhjnh1votc6sId+SXiz1JvcdLLKIGl0pAa0ElxNgANySTwPVVpi+Pf40dq9yghcXXcbCqdH8TvKBp3394i64/OucRm6aSDMUlTh9O0gQx9zr1vFw51RYgkC2wbcb3vtvDYDh0+Za5mHU9eZ6ZwDnyR6wzumC5aA8A34FuNx5LXiKdSrDZpySvvfLjbmbKcowleSOnp6SbtZn7qiLosPjcO9nIs6ZwOwaD/Tpyd7BXVSUraJjWUzQ1jAA1oAAAHAACx4dh0eExMioWhkbBZrRwB/n1JWys6NGFCCp01kjGc3N3YREW0wCIiAIiIAiIgCIiAIiIAiIgCIiAIiIAiJdAa2JYjHhUT5a5wZHGC5zj0A/v0t6hV83EKvtB8WqSjoTvGIzpqKhv4nP/AOUzbawub/VY8Xn/AOIWIGEb0FC60o8Wmoqh8DhtdrNj/uFutY3QLNsB0A6DgWAttb0XA7V7TeH9lS73F6eHMoo0trNmphmDw4MzRh0bYx10ixcfN7ty4nzJW6ERfHTnKbvJ38S5JLJHiaEVAtM0OH4XAOH6G4XMYjkhtNNHVZXDKepiJIs3TFK0jxMla21geNQH0XVccqFzBmL+CzUsbWajUzd1ubBrQLvd6kXG23KswdavCfsXrlwy3mupGNvWJ3J2Zhmmm7xzDHIxzo5oTzHMy2pt+o3BB8ipxcPkCO1dipjvpNREL327wQ/afXxC/wBF3C/QKU9uEZ6pM5zyYREWw8CIiAIiIAiIgCIiAIiIAiIgCIiAIiIAuM7Qcxy03d0WBH+aqrgP2Pcwj7yU77G17eoPopLOecosnw65vHK7aGnbu+WQ7NAA3tfk/wB9lyGE0UuGF8+IBsmIVhu+x8EUTeAebRRgXIG7nWaPNR4zErDwy7z3fWiM4R2mT+B4JHl+BkNFcMYLb2u5xN3PcfxE39P0C32MLSdRvc3AsBYW425/cqPieabQHFxcdo2G+px5e+W3HI24bcAbusNmrq/Y2Cw1PcbMZe2t1r2v0GxJJ4AJPkfhJxnOd3m2Xpq2RjfXvicGyQSWcQO8YWPaLm13C4cGjkmy2I6xkrnNjc0uZ7zQQXNvxccj+69xgtH2pBIG5Atvbew8vT5LFPSsrNJkaC4e67cPbf8AC/3h8hstb2Hk1a2mf/PgZZmdxsN/34+vkPVVk/GGY9iT66cg0eGgtjcN+9qHcaByS4nbnhnmonPvaNJVTSUVE8Nh7wRvqIg9zywgCRgF9yDcXafFa3BViZKyII2RPxJhjiiOqmoyb6Tz31QRs+dxOq3DNgONvpuzuyp04uc98l+S4/7ZLUqp5Im8gYO/C6TViLS2eokfPM08tfIdmf8Aq0Nb9F0iBF9KlbJEoREQBERAEREAREQBERAEREAREQBERAFzOcs/U+TmWnJkncPs6Zm8jydm/wDiL23/AEBXO5t7SJamd9DklneVLbiSdwHdQ22ffVsXC3Xb5lQuVcGpMtVbhj1Q2XEnAPc+U2AL9/snP2LvzGx8gApMTi4UE+MtFm/4M4wcjcy9gstRUmszTpdXSgmGHllPFbawGwO9r/MAlxK6QD+GDw3lmlPy1Ecb8RxNv9L/ABOO+y6aGku97oma93PJa0OsLC7idwPnt/WMhzXQhxDaunc4m330ZJtsBe9rDi3G5Xx1WvVxMnUcW9VZ5cvAsilFWN6ONuFtdJWOu421yEf/ACxjBcgb2a0bknqTdeoKfW/vasAEBwYNvs2G2u541HSC7oLAcAk545GVrWujLXgG7XNIcL2tcOH1FxZYKyETk+2FvchtyCbAkbkyX8OgDpuD1sBYxxneVnk300S+vAyPlJUHEDqbtGLaDwZPJ1juGfh/Fz5Ktc/9pwqiaPLjneIlktQwEu8iyEDck7gu28h5rer8an7RppIMvv7iijv7VXHa7bXeGk/DpadhbUN3G3Mv2X5PgqHe2U8YFPG5zaJriXPdpJY+plNheR1rN2s1vAHX6ns/stRarVVnwWnjzJqlW+SM3Zd2W/4eYyfHADPa7IttMNxubdZPXp/SzERd8nCIiAIiIAiIgCIiAIiIAiIgCIiAIiIAiIgKhxDEosm1dfDWSGlkq5hPDVuiMsZa9osLD4muDx9b9FNDBaHOcTH1ggqy1oaZ2WG9rn3CNO5Nm9N1YE1M2pFp2td5BwDt/queqMgU0s5mpu9gLhaRlNIadklvdLxHYki53BHO91ysV2d6VudOTjK9/ribYVLZNHJwdk+G0rg7uC61yGPke5v0Fx+6+4VlanrWyHFMMpodOzY2ls0hAF3ahGPC7iwB6+ql8Y7Pp443Oy9X1jZgD3bZphLCT5ODmk8db7eq5XJ9LV5NEkeJ4dVyyyv1y1ET2Ttkdvva4AABPmTffeyhq4HGRptue1LK1m15rzM1OLeh7wzJtPi0YqMsGqw95JG2pl7HcOieSCPVp8+eFz2fH4lQtio8ZqGPgqJGt9r0d2bagC2Yg2AFw483HXYrrsWzQ4zxe2mroImPDpJJqchkwuPAZgSGN6G/nypnGMLp87Uj4tbJGyC7ZIyJA14vocC3yPTqLjqp1Wq4erGeIj6vNXcdPWM9lST2WROfoGZTwuDDcD8L6uRlM03Gote4CZ77dXXAJ/PZWPheHMwiGOGkFmRtDWgbbAWVF5GqqjMmM0lNjha/+FieziCXOLHWaST1BDLH8u+6v1fWXvmSBEReAIiIAiIgCIiAIiIAiIgCIiAIiIAiIgCIiAIiIAiIgPE0DalpbO0Oa7ZzXAEEHkEHYhVX2vZTpcv0LqrBYRTzhzQJIS+I7nfZhAP6IiA3+wzC4o8OFQ1g7+Z8neTG5e4B2wLj062HXdWQiIAiIgCIiAIiIAiIgCIiAIiIAiIgCIiAIiIAiIgP/9k="/>
          <p:cNvSpPr>
            <a:spLocks noChangeAspect="1" noChangeArrowheads="1"/>
          </p:cNvSpPr>
          <p:nvPr/>
        </p:nvSpPr>
        <p:spPr bwMode="auto">
          <a:xfrm>
            <a:off x="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11" name="Line 129"/>
          <p:cNvSpPr>
            <a:spLocks noChangeShapeType="1"/>
          </p:cNvSpPr>
          <p:nvPr/>
        </p:nvSpPr>
        <p:spPr bwMode="auto">
          <a:xfrm>
            <a:off x="8172400" y="665163"/>
            <a:ext cx="0" cy="5942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45" name="Rectangle 69"/>
          <p:cNvSpPr>
            <a:spLocks noChangeArrowheads="1"/>
          </p:cNvSpPr>
          <p:nvPr/>
        </p:nvSpPr>
        <p:spPr bwMode="auto">
          <a:xfrm>
            <a:off x="5697728" y="6639163"/>
            <a:ext cx="324008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de-DE" sz="1000" b="1" i="1" dirty="0"/>
              <a:t>* geringfügige Änderungen sind möglich</a:t>
            </a:r>
          </a:p>
        </p:txBody>
      </p:sp>
      <p:pic>
        <p:nvPicPr>
          <p:cNvPr id="106" name="Picture 8" descr="Vollbild anzeigen">
            <a:hlinkClick r:id="rId4"/>
            <a:extLst>
              <a:ext uri="{FF2B5EF4-FFF2-40B4-BE49-F238E27FC236}">
                <a16:creationId xmlns:a16="http://schemas.microsoft.com/office/drawing/2014/main" id="{325F7C17-BCCB-4F9A-A8D2-B3991A85D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10950">
            <a:off x="8281865" y="3045131"/>
            <a:ext cx="533673" cy="479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" name="Rectangle 106">
            <a:extLst>
              <a:ext uri="{FF2B5EF4-FFF2-40B4-BE49-F238E27FC236}">
                <a16:creationId xmlns:a16="http://schemas.microsoft.com/office/drawing/2014/main" id="{F03227B0-933F-42AF-9B44-A37393D9530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315724" y="3171013"/>
            <a:ext cx="392905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100" b="1" u="sng" dirty="0"/>
              <a:t> Richter, Moderation</a:t>
            </a:r>
            <a:endParaRPr lang="de-DE" sz="1100" b="1" dirty="0"/>
          </a:p>
        </p:txBody>
      </p:sp>
      <p:pic>
        <p:nvPicPr>
          <p:cNvPr id="109" name="Grafik 108">
            <a:extLst>
              <a:ext uri="{FF2B5EF4-FFF2-40B4-BE49-F238E27FC236}">
                <a16:creationId xmlns:a16="http://schemas.microsoft.com/office/drawing/2014/main" id="{9813F6A8-ADA1-49F4-8FFD-34FBB437B3B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677" b="70968" l="10000" r="735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866" t="18733" r="33213" b="31800"/>
          <a:stretch/>
        </p:blipFill>
        <p:spPr>
          <a:xfrm>
            <a:off x="6228184" y="4922663"/>
            <a:ext cx="1152128" cy="1008113"/>
          </a:xfrm>
          <a:prstGeom prst="rect">
            <a:avLst/>
          </a:prstGeom>
        </p:spPr>
      </p:pic>
      <p:sp>
        <p:nvSpPr>
          <p:cNvPr id="110" name="Text Box 79">
            <a:extLst>
              <a:ext uri="{FF2B5EF4-FFF2-40B4-BE49-F238E27FC236}">
                <a16:creationId xmlns:a16="http://schemas.microsoft.com/office/drawing/2014/main" id="{5907318A-6B71-449B-B872-5137ED11A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9069" y="5233773"/>
            <a:ext cx="838823" cy="477054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000" dirty="0"/>
              <a:t>1 &amp; 8</a:t>
            </a:r>
          </a:p>
          <a:p>
            <a:pPr algn="ctr">
              <a:spcBef>
                <a:spcPct val="50000"/>
              </a:spcBef>
            </a:pPr>
            <a:r>
              <a:rPr lang="de-DE" sz="1000" dirty="0"/>
              <a:t>Start &amp; Ziel</a:t>
            </a:r>
          </a:p>
        </p:txBody>
      </p:sp>
      <p:sp>
        <p:nvSpPr>
          <p:cNvPr id="111" name="Rectangle 106">
            <a:extLst>
              <a:ext uri="{FF2B5EF4-FFF2-40B4-BE49-F238E27FC236}">
                <a16:creationId xmlns:a16="http://schemas.microsoft.com/office/drawing/2014/main" id="{516CEBBD-611B-44F2-B318-681575FF7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8340" y="5817548"/>
            <a:ext cx="791815" cy="34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100" b="1" u="sng" dirty="0"/>
              <a:t>Blumentor</a:t>
            </a:r>
            <a:endParaRPr lang="de-DE" sz="1100" dirty="0"/>
          </a:p>
        </p:txBody>
      </p:sp>
      <p:sp>
        <p:nvSpPr>
          <p:cNvPr id="112" name="Line 98">
            <a:extLst>
              <a:ext uri="{FF2B5EF4-FFF2-40B4-BE49-F238E27FC236}">
                <a16:creationId xmlns:a16="http://schemas.microsoft.com/office/drawing/2014/main" id="{BD561A3F-9E32-45E6-83BE-E4E95B4682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9294" y="2563502"/>
            <a:ext cx="293806" cy="754262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3" name="Line 98">
            <a:extLst>
              <a:ext uri="{FF2B5EF4-FFF2-40B4-BE49-F238E27FC236}">
                <a16:creationId xmlns:a16="http://schemas.microsoft.com/office/drawing/2014/main" id="{B1D20E44-656F-4D89-B251-69E8E5F82D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65644" y="3924017"/>
            <a:ext cx="484273" cy="43888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" name="Line 98">
            <a:extLst>
              <a:ext uri="{FF2B5EF4-FFF2-40B4-BE49-F238E27FC236}">
                <a16:creationId xmlns:a16="http://schemas.microsoft.com/office/drawing/2014/main" id="{AF3A0CEA-848E-4100-B2BC-B8A18D7D3C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82300" y="3020078"/>
            <a:ext cx="696138" cy="457840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6" name="Line 98">
            <a:extLst>
              <a:ext uri="{FF2B5EF4-FFF2-40B4-BE49-F238E27FC236}">
                <a16:creationId xmlns:a16="http://schemas.microsoft.com/office/drawing/2014/main" id="{4D684D9B-F51B-4554-8D83-C78699270D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79503" y="3719252"/>
            <a:ext cx="647361" cy="42901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0" name="AutoShape 33">
            <a:extLst>
              <a:ext uri="{FF2B5EF4-FFF2-40B4-BE49-F238E27FC236}">
                <a16:creationId xmlns:a16="http://schemas.microsoft.com/office/drawing/2014/main" id="{39B908D7-679D-4238-9F97-7017C25CA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3039" y="3512675"/>
            <a:ext cx="175568" cy="139311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2" name="AutoShape 33">
            <a:extLst>
              <a:ext uri="{FF2B5EF4-FFF2-40B4-BE49-F238E27FC236}">
                <a16:creationId xmlns:a16="http://schemas.microsoft.com/office/drawing/2014/main" id="{C639F044-C748-4DFB-A8B7-CE0007DD4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4664" y="3429000"/>
            <a:ext cx="175568" cy="139311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3" name="AutoShape 33">
            <a:extLst>
              <a:ext uri="{FF2B5EF4-FFF2-40B4-BE49-F238E27FC236}">
                <a16:creationId xmlns:a16="http://schemas.microsoft.com/office/drawing/2014/main" id="{18641D0E-BD7E-4992-BA3F-5C226B40A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7485" y="3301779"/>
            <a:ext cx="175568" cy="139311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8" name="AutoShape 33">
            <a:extLst>
              <a:ext uri="{FF2B5EF4-FFF2-40B4-BE49-F238E27FC236}">
                <a16:creationId xmlns:a16="http://schemas.microsoft.com/office/drawing/2014/main" id="{2F529099-0155-4496-BE15-10B6DAFCA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9712" y="3692498"/>
            <a:ext cx="175568" cy="139311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31" name="AutoShape 33">
            <a:extLst>
              <a:ext uri="{FF2B5EF4-FFF2-40B4-BE49-F238E27FC236}">
                <a16:creationId xmlns:a16="http://schemas.microsoft.com/office/drawing/2014/main" id="{CDBD0063-5F00-41C0-8FCD-4190F6C69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8531" y="3622842"/>
            <a:ext cx="175568" cy="139311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33" name="AutoShape 33">
            <a:extLst>
              <a:ext uri="{FF2B5EF4-FFF2-40B4-BE49-F238E27FC236}">
                <a16:creationId xmlns:a16="http://schemas.microsoft.com/office/drawing/2014/main" id="{3A346C29-0BE9-4ADF-B658-A5FE470EA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0854" y="3515884"/>
            <a:ext cx="175568" cy="139311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148" name="Picture 2" descr="https://encrypted-tbn0.google.com/images?q=tbn:ANd9GcSYfx008Xd283TSKd6TGMXOHbGeFesMWodwqCIMNu9FOm8j1ZzpF5ultEb_">
            <a:extLst>
              <a:ext uri="{FF2B5EF4-FFF2-40B4-BE49-F238E27FC236}">
                <a16:creationId xmlns:a16="http://schemas.microsoft.com/office/drawing/2014/main" id="{A9053698-256A-4E4E-BC8B-981753ACB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736" y="3863157"/>
            <a:ext cx="328702" cy="39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8" name="Rectangle 106">
            <a:extLst>
              <a:ext uri="{FF2B5EF4-FFF2-40B4-BE49-F238E27FC236}">
                <a16:creationId xmlns:a16="http://schemas.microsoft.com/office/drawing/2014/main" id="{4ABD6AFB-A232-4AF1-AD6A-A44201284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5644" y="3153252"/>
            <a:ext cx="1639526" cy="34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100" b="1" u="sng" dirty="0"/>
              <a:t>Engstelle </a:t>
            </a:r>
          </a:p>
          <a:p>
            <a:endParaRPr lang="de-DE" sz="1100" dirty="0"/>
          </a:p>
        </p:txBody>
      </p:sp>
      <p:sp>
        <p:nvSpPr>
          <p:cNvPr id="160" name="Text Box 79">
            <a:extLst>
              <a:ext uri="{FF2B5EF4-FFF2-40B4-BE49-F238E27FC236}">
                <a16:creationId xmlns:a16="http://schemas.microsoft.com/office/drawing/2014/main" id="{1A0FF152-DFED-4E24-93B9-8E7FACE7D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811" y="3095853"/>
            <a:ext cx="216000" cy="26161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100" dirty="0"/>
              <a:t>7</a:t>
            </a:r>
          </a:p>
        </p:txBody>
      </p:sp>
      <p:sp>
        <p:nvSpPr>
          <p:cNvPr id="167" name="Text Box 79">
            <a:extLst>
              <a:ext uri="{FF2B5EF4-FFF2-40B4-BE49-F238E27FC236}">
                <a16:creationId xmlns:a16="http://schemas.microsoft.com/office/drawing/2014/main" id="{DB16A336-2794-461F-996B-E9DC72A74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718" y="1984271"/>
            <a:ext cx="174557" cy="26161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100" dirty="0"/>
              <a:t>4</a:t>
            </a:r>
          </a:p>
        </p:txBody>
      </p:sp>
      <p:sp>
        <p:nvSpPr>
          <p:cNvPr id="169" name="Line 98">
            <a:extLst>
              <a:ext uri="{FF2B5EF4-FFF2-40B4-BE49-F238E27FC236}">
                <a16:creationId xmlns:a16="http://schemas.microsoft.com/office/drawing/2014/main" id="{532C6A23-D620-4C1C-8F76-4EAFD1C04E3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23836" y="1213973"/>
            <a:ext cx="597589" cy="105769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5" name="Rectangle 106">
            <a:extLst>
              <a:ext uri="{FF2B5EF4-FFF2-40B4-BE49-F238E27FC236}">
                <a16:creationId xmlns:a16="http://schemas.microsoft.com/office/drawing/2014/main" id="{9F4D71EF-7C59-4C66-8D1B-0598FE1B5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59" y="1814547"/>
            <a:ext cx="2090769" cy="861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100" b="1" u="sng" dirty="0"/>
              <a:t>„In den richtigen</a:t>
            </a:r>
          </a:p>
          <a:p>
            <a:r>
              <a:rPr lang="de-DE" sz="1100" b="1" u="sng" dirty="0"/>
              <a:t> Korb damit“</a:t>
            </a:r>
          </a:p>
          <a:p>
            <a:endParaRPr lang="de-DE" sz="1100" dirty="0"/>
          </a:p>
        </p:txBody>
      </p:sp>
      <p:sp>
        <p:nvSpPr>
          <p:cNvPr id="207" name="Rectangle 106">
            <a:extLst>
              <a:ext uri="{FF2B5EF4-FFF2-40B4-BE49-F238E27FC236}">
                <a16:creationId xmlns:a16="http://schemas.microsoft.com/office/drawing/2014/main" id="{1D0C1A66-9E1B-4F9B-970D-A3E348F7D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5685" y="1772816"/>
            <a:ext cx="945406" cy="34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100" b="1" dirty="0"/>
              <a:t> Werfen</a:t>
            </a:r>
          </a:p>
        </p:txBody>
      </p:sp>
      <p:sp>
        <p:nvSpPr>
          <p:cNvPr id="292" name="Rectangle 106">
            <a:extLst>
              <a:ext uri="{FF2B5EF4-FFF2-40B4-BE49-F238E27FC236}">
                <a16:creationId xmlns:a16="http://schemas.microsoft.com/office/drawing/2014/main" id="{906F6CAE-CC5A-4FDB-BBFB-F6FE0FEC9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1803" y="6340629"/>
            <a:ext cx="392905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100" b="1" u="sng" dirty="0"/>
              <a:t>Eingang</a:t>
            </a:r>
            <a:endParaRPr lang="de-DE" sz="1100" b="1" dirty="0"/>
          </a:p>
        </p:txBody>
      </p:sp>
      <p:pic>
        <p:nvPicPr>
          <p:cNvPr id="293" name="Picture 2" descr="https://encrypted-tbn0.google.com/images?q=tbn:ANd9GcSYfx008Xd283TSKd6TGMXOHbGeFesMWodwqCIMNu9FOm8j1ZzpF5ultEb_">
            <a:extLst>
              <a:ext uri="{FF2B5EF4-FFF2-40B4-BE49-F238E27FC236}">
                <a16:creationId xmlns:a16="http://schemas.microsoft.com/office/drawing/2014/main" id="{42DAC1D5-9CED-432E-887E-D7E950634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832" y="1822117"/>
            <a:ext cx="268320" cy="32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0C2C7D95-1ACA-4B37-AAB4-AC82E488520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5508" y="1003465"/>
            <a:ext cx="254148" cy="415501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DDCA36C9-9548-4AB6-BE9F-6F55A1E9ED9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32266" y="1299249"/>
            <a:ext cx="428842" cy="293860"/>
          </a:xfrm>
          <a:prstGeom prst="rect">
            <a:avLst/>
          </a:prstGeom>
        </p:spPr>
      </p:pic>
      <p:sp>
        <p:nvSpPr>
          <p:cNvPr id="294" name="Rectangle 106">
            <a:extLst>
              <a:ext uri="{FF2B5EF4-FFF2-40B4-BE49-F238E27FC236}">
                <a16:creationId xmlns:a16="http://schemas.microsoft.com/office/drawing/2014/main" id="{75B6763A-2806-4DA8-91A6-669385502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543" y="1509646"/>
            <a:ext cx="84547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100" b="1" dirty="0"/>
              <a:t> </a:t>
            </a:r>
            <a:r>
              <a:rPr lang="de-DE" sz="1100" dirty="0"/>
              <a:t>Bandagen</a:t>
            </a:r>
          </a:p>
        </p:txBody>
      </p:sp>
      <p:sp>
        <p:nvSpPr>
          <p:cNvPr id="295" name="Rectangle 106">
            <a:extLst>
              <a:ext uri="{FF2B5EF4-FFF2-40B4-BE49-F238E27FC236}">
                <a16:creationId xmlns:a16="http://schemas.microsoft.com/office/drawing/2014/main" id="{BADA01E2-1A19-4789-96FA-2AC857C01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1668" y="2060631"/>
            <a:ext cx="84547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100" b="1" dirty="0"/>
              <a:t> </a:t>
            </a:r>
            <a:r>
              <a:rPr lang="de-DE" sz="1100" dirty="0"/>
              <a:t>Handschuhe</a:t>
            </a:r>
          </a:p>
        </p:txBody>
      </p:sp>
      <p:sp>
        <p:nvSpPr>
          <p:cNvPr id="296" name="Rectangle 106">
            <a:extLst>
              <a:ext uri="{FF2B5EF4-FFF2-40B4-BE49-F238E27FC236}">
                <a16:creationId xmlns:a16="http://schemas.microsoft.com/office/drawing/2014/main" id="{09E108A2-8E6F-4B1D-BE2F-93EA46B31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1416" y="1076877"/>
            <a:ext cx="720276" cy="16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100" b="1" dirty="0"/>
              <a:t> </a:t>
            </a:r>
            <a:r>
              <a:rPr lang="de-DE" sz="1100" dirty="0"/>
              <a:t>Gamaschen</a:t>
            </a:r>
          </a:p>
        </p:txBody>
      </p:sp>
      <p:sp>
        <p:nvSpPr>
          <p:cNvPr id="8" name="Rectangle 106">
            <a:extLst>
              <a:ext uri="{FF2B5EF4-FFF2-40B4-BE49-F238E27FC236}">
                <a16:creationId xmlns:a16="http://schemas.microsoft.com/office/drawing/2014/main" id="{650F85F4-B5BE-2EF7-9F49-3FE39A37D167}"/>
              </a:ext>
            </a:extLst>
          </p:cNvPr>
          <p:cNvSpPr>
            <a:spLocks noChangeArrowheads="1"/>
          </p:cNvSpPr>
          <p:nvPr/>
        </p:nvSpPr>
        <p:spPr bwMode="auto">
          <a:xfrm rot="19866291">
            <a:off x="6527001" y="3430529"/>
            <a:ext cx="698583" cy="34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100" b="1" dirty="0"/>
              <a:t>Halt </a:t>
            </a:r>
          </a:p>
          <a:p>
            <a:endParaRPr lang="de-DE" sz="1100" dirty="0"/>
          </a:p>
        </p:txBody>
      </p:sp>
      <p:sp>
        <p:nvSpPr>
          <p:cNvPr id="9" name="Rectangle 106">
            <a:extLst>
              <a:ext uri="{FF2B5EF4-FFF2-40B4-BE49-F238E27FC236}">
                <a16:creationId xmlns:a16="http://schemas.microsoft.com/office/drawing/2014/main" id="{6B9AF82A-1544-083B-5B33-DF3190860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3100" y="3950185"/>
            <a:ext cx="791815" cy="34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100" b="1" dirty="0"/>
              <a:t>Mit Hut grüßen</a:t>
            </a:r>
          </a:p>
          <a:p>
            <a:endParaRPr lang="de-DE" sz="1100" dirty="0"/>
          </a:p>
        </p:txBody>
      </p:sp>
      <p:pic>
        <p:nvPicPr>
          <p:cNvPr id="10" name="Picture 10" descr="http://www.clker.com/cliparts/2/6/d/8/1194986432495548228pimp_hat_james_birkett_01.svg.hi.png">
            <a:extLst>
              <a:ext uri="{FF2B5EF4-FFF2-40B4-BE49-F238E27FC236}">
                <a16:creationId xmlns:a16="http://schemas.microsoft.com/office/drawing/2014/main" id="{9BD77C79-7EAC-1719-53AC-DFC748ACD2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518" y="3498559"/>
            <a:ext cx="360601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bgerundetes Rechteck 178">
            <a:extLst>
              <a:ext uri="{FF2B5EF4-FFF2-40B4-BE49-F238E27FC236}">
                <a16:creationId xmlns:a16="http://schemas.microsoft.com/office/drawing/2014/main" id="{E973F136-E188-2B0F-93C6-0815B245E541}"/>
              </a:ext>
            </a:extLst>
          </p:cNvPr>
          <p:cNvSpPr/>
          <p:nvPr/>
        </p:nvSpPr>
        <p:spPr>
          <a:xfrm rot="5400000">
            <a:off x="493851" y="3697750"/>
            <a:ext cx="1009474" cy="601096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 Box 79">
            <a:extLst>
              <a:ext uri="{FF2B5EF4-FFF2-40B4-BE49-F238E27FC236}">
                <a16:creationId xmlns:a16="http://schemas.microsoft.com/office/drawing/2014/main" id="{1103447F-59DA-E49D-1C7C-063F47485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3180647"/>
            <a:ext cx="216000" cy="26161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100" dirty="0"/>
              <a:t>3</a:t>
            </a:r>
          </a:p>
        </p:txBody>
      </p:sp>
      <p:sp>
        <p:nvSpPr>
          <p:cNvPr id="18" name="Rectangle 106">
            <a:extLst>
              <a:ext uri="{FF2B5EF4-FFF2-40B4-BE49-F238E27FC236}">
                <a16:creationId xmlns:a16="http://schemas.microsoft.com/office/drawing/2014/main" id="{B02F4CB4-9074-5E1B-07A3-57B8E0E78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183" y="3140968"/>
            <a:ext cx="945406" cy="34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100" b="1" u="sng" dirty="0"/>
              <a:t>Plane überreiten</a:t>
            </a:r>
          </a:p>
        </p:txBody>
      </p:sp>
      <p:sp>
        <p:nvSpPr>
          <p:cNvPr id="19" name="AutoShape 33">
            <a:extLst>
              <a:ext uri="{FF2B5EF4-FFF2-40B4-BE49-F238E27FC236}">
                <a16:creationId xmlns:a16="http://schemas.microsoft.com/office/drawing/2014/main" id="{5FB474D1-69B8-115A-5DFC-3B7E3FA39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8161" y="3517048"/>
            <a:ext cx="175568" cy="139311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1" name="AutoShape 33">
            <a:extLst>
              <a:ext uri="{FF2B5EF4-FFF2-40B4-BE49-F238E27FC236}">
                <a16:creationId xmlns:a16="http://schemas.microsoft.com/office/drawing/2014/main" id="{8CC1ED52-98B3-5441-7B55-8FBD52720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435" y="3515370"/>
            <a:ext cx="175568" cy="139311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2" name="AutoShape 33">
            <a:extLst>
              <a:ext uri="{FF2B5EF4-FFF2-40B4-BE49-F238E27FC236}">
                <a16:creationId xmlns:a16="http://schemas.microsoft.com/office/drawing/2014/main" id="{5D39F66C-4934-4241-4084-82F5E4811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505" y="4303129"/>
            <a:ext cx="175568" cy="139311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3" name="AutoShape 33">
            <a:extLst>
              <a:ext uri="{FF2B5EF4-FFF2-40B4-BE49-F238E27FC236}">
                <a16:creationId xmlns:a16="http://schemas.microsoft.com/office/drawing/2014/main" id="{8D891867-D4AF-5FD2-F945-AFF730DC8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589" y="4293096"/>
            <a:ext cx="175568" cy="139311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5" name="Line 98">
            <a:extLst>
              <a:ext uri="{FF2B5EF4-FFF2-40B4-BE49-F238E27FC236}">
                <a16:creationId xmlns:a16="http://schemas.microsoft.com/office/drawing/2014/main" id="{2DD2CB6F-2F3C-DF9A-614D-747AC98F43D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65044" y="3029044"/>
            <a:ext cx="909347" cy="63162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" name="Text Box 79">
            <a:extLst>
              <a:ext uri="{FF2B5EF4-FFF2-40B4-BE49-F238E27FC236}">
                <a16:creationId xmlns:a16="http://schemas.microsoft.com/office/drawing/2014/main" id="{9BD381A9-E3DB-68A5-533A-B0AFCC49A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3792" y="2665761"/>
            <a:ext cx="216000" cy="26161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100" dirty="0"/>
              <a:t>B</a:t>
            </a:r>
          </a:p>
        </p:txBody>
      </p:sp>
      <p:sp>
        <p:nvSpPr>
          <p:cNvPr id="28" name="Rectangle 106">
            <a:extLst>
              <a:ext uri="{FF2B5EF4-FFF2-40B4-BE49-F238E27FC236}">
                <a16:creationId xmlns:a16="http://schemas.microsoft.com/office/drawing/2014/main" id="{235F1290-061D-1BE1-FDDD-FEB7F5FCF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4" y="3050019"/>
            <a:ext cx="791815" cy="34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100" b="1" dirty="0"/>
              <a:t>Ball rollen</a:t>
            </a:r>
          </a:p>
          <a:p>
            <a:endParaRPr lang="de-DE" sz="1100" dirty="0"/>
          </a:p>
        </p:txBody>
      </p:sp>
      <p:sp>
        <p:nvSpPr>
          <p:cNvPr id="33" name="Text Box 79">
            <a:extLst>
              <a:ext uri="{FF2B5EF4-FFF2-40B4-BE49-F238E27FC236}">
                <a16:creationId xmlns:a16="http://schemas.microsoft.com/office/drawing/2014/main" id="{149B294E-049D-6E3A-6629-59A5F8889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3792" y="1570162"/>
            <a:ext cx="216000" cy="26161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100" dirty="0"/>
              <a:t>A</a:t>
            </a:r>
          </a:p>
        </p:txBody>
      </p:sp>
      <p:sp>
        <p:nvSpPr>
          <p:cNvPr id="35" name="Rectangle 106">
            <a:extLst>
              <a:ext uri="{FF2B5EF4-FFF2-40B4-BE49-F238E27FC236}">
                <a16:creationId xmlns:a16="http://schemas.microsoft.com/office/drawing/2014/main" id="{5BE6934E-D912-F583-3FA4-3D2B7557A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177" y="2155023"/>
            <a:ext cx="791815" cy="34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100" b="1" dirty="0"/>
              <a:t>oder</a:t>
            </a:r>
          </a:p>
          <a:p>
            <a:endParaRPr lang="de-DE" sz="1100" dirty="0"/>
          </a:p>
        </p:txBody>
      </p:sp>
      <p:sp>
        <p:nvSpPr>
          <p:cNvPr id="36" name="Rectangle 106">
            <a:extLst>
              <a:ext uri="{FF2B5EF4-FFF2-40B4-BE49-F238E27FC236}">
                <a16:creationId xmlns:a16="http://schemas.microsoft.com/office/drawing/2014/main" id="{67ED7AFD-488F-CDD9-18DF-05ED948DD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0434" y="852150"/>
            <a:ext cx="791815" cy="34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100" b="1" u="sng" dirty="0"/>
              <a:t>Kuscheltier transportieren</a:t>
            </a:r>
            <a:endParaRPr lang="de-DE" sz="1100" dirty="0"/>
          </a:p>
        </p:txBody>
      </p:sp>
      <p:sp>
        <p:nvSpPr>
          <p:cNvPr id="37" name="Text Box 79">
            <a:extLst>
              <a:ext uri="{FF2B5EF4-FFF2-40B4-BE49-F238E27FC236}">
                <a16:creationId xmlns:a16="http://schemas.microsoft.com/office/drawing/2014/main" id="{C036746E-7827-D11B-C5C9-1328DF1AA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2246" y="907583"/>
            <a:ext cx="216000" cy="26161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100" dirty="0"/>
              <a:t>6</a:t>
            </a:r>
          </a:p>
        </p:txBody>
      </p:sp>
      <p:pic>
        <p:nvPicPr>
          <p:cNvPr id="38" name="Picture 2" descr="https://encrypted-tbn0.google.com/images?q=tbn:ANd9GcSYfx008Xd283TSKd6TGMXOHbGeFesMWodwqCIMNu9FOm8j1ZzpF5ultEb_">
            <a:extLst>
              <a:ext uri="{FF2B5EF4-FFF2-40B4-BE49-F238E27FC236}">
                <a16:creationId xmlns:a16="http://schemas.microsoft.com/office/drawing/2014/main" id="{A66749E0-0E12-8F4F-9086-5E0324528C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393" y="1543085"/>
            <a:ext cx="307643" cy="37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https://encrypted-tbn0.google.com/images?q=tbn:ANd9GcSYfx008Xd283TSKd6TGMXOHbGeFesMWodwqCIMNu9FOm8j1ZzpF5ultEb_">
            <a:extLst>
              <a:ext uri="{FF2B5EF4-FFF2-40B4-BE49-F238E27FC236}">
                <a16:creationId xmlns:a16="http://schemas.microsoft.com/office/drawing/2014/main" id="{5E679663-845C-4E6B-B294-39B3B7F97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717" y="1540451"/>
            <a:ext cx="307643" cy="37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E1052775-A1F0-6231-7266-B80162879BD0}"/>
              </a:ext>
            </a:extLst>
          </p:cNvPr>
          <p:cNvCxnSpPr>
            <a:stCxn id="38" idx="3"/>
            <a:endCxn id="39" idx="1"/>
          </p:cNvCxnSpPr>
          <p:nvPr/>
        </p:nvCxnSpPr>
        <p:spPr>
          <a:xfrm flipV="1">
            <a:off x="6304036" y="1727325"/>
            <a:ext cx="1200681" cy="2634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8" descr="&quot;Elefant 3D&quot; (ready 2 fly)">
            <a:extLst>
              <a:ext uri="{FF2B5EF4-FFF2-40B4-BE49-F238E27FC236}">
                <a16:creationId xmlns:a16="http://schemas.microsoft.com/office/drawing/2014/main" id="{86AA3641-87A5-2FC3-CFBA-A31E86B3C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513" y="1185608"/>
            <a:ext cx="371184" cy="371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 Box 79">
            <a:extLst>
              <a:ext uri="{FF2B5EF4-FFF2-40B4-BE49-F238E27FC236}">
                <a16:creationId xmlns:a16="http://schemas.microsoft.com/office/drawing/2014/main" id="{158C1015-5268-A735-C52A-172A6CB91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20" y="3933056"/>
            <a:ext cx="216000" cy="26161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100" dirty="0"/>
              <a:t>5</a:t>
            </a:r>
          </a:p>
        </p:txBody>
      </p:sp>
      <p:sp>
        <p:nvSpPr>
          <p:cNvPr id="43" name="Line 98">
            <a:extLst>
              <a:ext uri="{FF2B5EF4-FFF2-40B4-BE49-F238E27FC236}">
                <a16:creationId xmlns:a16="http://schemas.microsoft.com/office/drawing/2014/main" id="{04284862-079E-6FB7-EA2D-A019266943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06209" y="3320848"/>
            <a:ext cx="265791" cy="396184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" name="Line 98">
            <a:extLst>
              <a:ext uri="{FF2B5EF4-FFF2-40B4-BE49-F238E27FC236}">
                <a16:creationId xmlns:a16="http://schemas.microsoft.com/office/drawing/2014/main" id="{C6FCF86B-555E-A986-C3D8-A6B5A0244F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06759" y="3320465"/>
            <a:ext cx="297289" cy="436674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4" name="Rectangle 106">
            <a:extLst>
              <a:ext uri="{FF2B5EF4-FFF2-40B4-BE49-F238E27FC236}">
                <a16:creationId xmlns:a16="http://schemas.microsoft.com/office/drawing/2014/main" id="{2CBCCF92-F147-C6AD-4149-D9116806C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2827" y="3950185"/>
            <a:ext cx="945406" cy="34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100" b="1" u="sng" dirty="0"/>
              <a:t>Gasse durchreiten</a:t>
            </a:r>
          </a:p>
        </p:txBody>
      </p:sp>
      <p:pic>
        <p:nvPicPr>
          <p:cNvPr id="55" name="Picture 4" descr="http://www.hindernisbau-milke.de/images/big/hindernisstaender.jpg">
            <a:extLst>
              <a:ext uri="{FF2B5EF4-FFF2-40B4-BE49-F238E27FC236}">
                <a16:creationId xmlns:a16="http://schemas.microsoft.com/office/drawing/2014/main" id="{EEA42B00-1251-2E05-A42A-D2432C0A8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026" y="3249094"/>
            <a:ext cx="206807" cy="207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http://www.hindernisbau-milke.de/images/big/hindernisstaender.jpg">
            <a:extLst>
              <a:ext uri="{FF2B5EF4-FFF2-40B4-BE49-F238E27FC236}">
                <a16:creationId xmlns:a16="http://schemas.microsoft.com/office/drawing/2014/main" id="{B8AD19A9-6A55-8554-406C-7819FECC44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192" y="2766021"/>
            <a:ext cx="206807" cy="207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4" descr="http://www.hindernisbau-milke.de/images/big/hindernisstaender.jpg">
            <a:extLst>
              <a:ext uri="{FF2B5EF4-FFF2-40B4-BE49-F238E27FC236}">
                <a16:creationId xmlns:a16="http://schemas.microsoft.com/office/drawing/2014/main" id="{FBAD7648-BBB1-0ACE-E5B2-6191AEB25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409" y="2688183"/>
            <a:ext cx="206807" cy="207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4" descr="http://www.hindernisbau-milke.de/images/big/hindernisstaender.jpg">
            <a:extLst>
              <a:ext uri="{FF2B5EF4-FFF2-40B4-BE49-F238E27FC236}">
                <a16:creationId xmlns:a16="http://schemas.microsoft.com/office/drawing/2014/main" id="{C4643AC2-EA89-F1C4-EFA0-EEFDF6266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337" y="2420888"/>
            <a:ext cx="206807" cy="207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 descr="http://www.hindernisbau-milke.de/images/big/hindernisstaender.jpg">
            <a:extLst>
              <a:ext uri="{FF2B5EF4-FFF2-40B4-BE49-F238E27FC236}">
                <a16:creationId xmlns:a16="http://schemas.microsoft.com/office/drawing/2014/main" id="{6D91A348-6E5B-9223-0F63-7E6350DFAD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398" y="3216912"/>
            <a:ext cx="206807" cy="207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Line 98">
            <a:extLst>
              <a:ext uri="{FF2B5EF4-FFF2-40B4-BE49-F238E27FC236}">
                <a16:creationId xmlns:a16="http://schemas.microsoft.com/office/drawing/2014/main" id="{EC370B58-5ECF-1C55-A32F-7B67E52C9C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58813" y="2823877"/>
            <a:ext cx="325765" cy="360362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66" name="Line 98">
            <a:extLst>
              <a:ext uri="{FF2B5EF4-FFF2-40B4-BE49-F238E27FC236}">
                <a16:creationId xmlns:a16="http://schemas.microsoft.com/office/drawing/2014/main" id="{68EF1BF7-BB8E-2DD4-3C01-12A77DFD50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69886" y="2295986"/>
            <a:ext cx="444112" cy="369775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pic>
        <p:nvPicPr>
          <p:cNvPr id="63" name="Grafik 62">
            <a:extLst>
              <a:ext uri="{FF2B5EF4-FFF2-40B4-BE49-F238E27FC236}">
                <a16:creationId xmlns:a16="http://schemas.microsoft.com/office/drawing/2014/main" id="{12DFAAFB-C320-6BAB-FC3D-9CD5F97CA0FD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1" t="7787" r="44960" b="11625"/>
          <a:stretch/>
        </p:blipFill>
        <p:spPr>
          <a:xfrm>
            <a:off x="4708045" y="3506831"/>
            <a:ext cx="332877" cy="367917"/>
          </a:xfrm>
          <a:prstGeom prst="rect">
            <a:avLst/>
          </a:prstGeom>
        </p:spPr>
      </p:pic>
      <p:sp>
        <p:nvSpPr>
          <p:cNvPr id="67" name="Line 98">
            <a:extLst>
              <a:ext uri="{FF2B5EF4-FFF2-40B4-BE49-F238E27FC236}">
                <a16:creationId xmlns:a16="http://schemas.microsoft.com/office/drawing/2014/main" id="{B5A5F88C-F62A-719F-ECA9-D52B5D040A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49923" y="2416498"/>
            <a:ext cx="373217" cy="361863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44" name="Line 98">
            <a:extLst>
              <a:ext uri="{FF2B5EF4-FFF2-40B4-BE49-F238E27FC236}">
                <a16:creationId xmlns:a16="http://schemas.microsoft.com/office/drawing/2014/main" id="{C3DFFBFA-5CBD-87CA-69A0-F81CDBF8A7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85628" y="2696553"/>
            <a:ext cx="355294" cy="429412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pic>
        <p:nvPicPr>
          <p:cNvPr id="64" name="Grafik 63">
            <a:extLst>
              <a:ext uri="{FF2B5EF4-FFF2-40B4-BE49-F238E27FC236}">
                <a16:creationId xmlns:a16="http://schemas.microsoft.com/office/drawing/2014/main" id="{8DB0DD24-7822-D0F3-A346-C95A3FFE59E6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1" t="7787" r="44960" b="11625"/>
          <a:stretch/>
        </p:blipFill>
        <p:spPr>
          <a:xfrm>
            <a:off x="5132619" y="2297844"/>
            <a:ext cx="332877" cy="367917"/>
          </a:xfrm>
          <a:prstGeom prst="rect">
            <a:avLst/>
          </a:prstGeom>
        </p:spPr>
      </p:pic>
      <p:sp>
        <p:nvSpPr>
          <p:cNvPr id="70" name="Bogen 69">
            <a:extLst>
              <a:ext uri="{FF2B5EF4-FFF2-40B4-BE49-F238E27FC236}">
                <a16:creationId xmlns:a16="http://schemas.microsoft.com/office/drawing/2014/main" id="{B6F8E02A-4485-28D2-2BAA-F5E3767A9256}"/>
              </a:ext>
            </a:extLst>
          </p:cNvPr>
          <p:cNvSpPr/>
          <p:nvPr/>
        </p:nvSpPr>
        <p:spPr>
          <a:xfrm rot="11923191" flipV="1">
            <a:off x="4551006" y="3185973"/>
            <a:ext cx="444112" cy="1475039"/>
          </a:xfrm>
          <a:prstGeom prst="arc">
            <a:avLst>
              <a:gd name="adj1" fmla="val 16678067"/>
              <a:gd name="adj2" fmla="val 0"/>
            </a:avLst>
          </a:prstGeom>
          <a:ln w="28575">
            <a:solidFill>
              <a:schemeClr val="tx1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Line 98">
            <a:extLst>
              <a:ext uri="{FF2B5EF4-FFF2-40B4-BE49-F238E27FC236}">
                <a16:creationId xmlns:a16="http://schemas.microsoft.com/office/drawing/2014/main" id="{20889918-9C2E-60C1-3063-7A7786F95B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30842" y="5427413"/>
            <a:ext cx="798913" cy="11337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" name="Line 98">
            <a:extLst>
              <a:ext uri="{FF2B5EF4-FFF2-40B4-BE49-F238E27FC236}">
                <a16:creationId xmlns:a16="http://schemas.microsoft.com/office/drawing/2014/main" id="{0ABB3FC4-E155-330B-A817-A359DE88A5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0841" y="5917643"/>
            <a:ext cx="799200" cy="13826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3" name="AutoShape 33">
            <a:extLst>
              <a:ext uri="{FF2B5EF4-FFF2-40B4-BE49-F238E27FC236}">
                <a16:creationId xmlns:a16="http://schemas.microsoft.com/office/drawing/2014/main" id="{0DB43091-10BA-8277-4014-15161F50C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5161" y="5611929"/>
            <a:ext cx="175568" cy="139311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4" name="AutoShape 33">
            <a:extLst>
              <a:ext uri="{FF2B5EF4-FFF2-40B4-BE49-F238E27FC236}">
                <a16:creationId xmlns:a16="http://schemas.microsoft.com/office/drawing/2014/main" id="{3789F2DB-5E88-3C07-3E46-D75A1B470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7817" y="5611929"/>
            <a:ext cx="175568" cy="139311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5" name="AutoShape 33">
            <a:extLst>
              <a:ext uri="{FF2B5EF4-FFF2-40B4-BE49-F238E27FC236}">
                <a16:creationId xmlns:a16="http://schemas.microsoft.com/office/drawing/2014/main" id="{7138ADDA-0551-9E79-5CEC-11DB0A3CB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1489" y="5611929"/>
            <a:ext cx="175568" cy="139311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8" name="Freihandform: Form 77">
            <a:extLst>
              <a:ext uri="{FF2B5EF4-FFF2-40B4-BE49-F238E27FC236}">
                <a16:creationId xmlns:a16="http://schemas.microsoft.com/office/drawing/2014/main" id="{41FDB879-6B87-C04C-B032-7B64C27F1139}"/>
              </a:ext>
            </a:extLst>
          </p:cNvPr>
          <p:cNvSpPr/>
          <p:nvPr/>
        </p:nvSpPr>
        <p:spPr>
          <a:xfrm>
            <a:off x="1156426" y="5307805"/>
            <a:ext cx="1930400" cy="782320"/>
          </a:xfrm>
          <a:custGeom>
            <a:avLst/>
            <a:gdLst>
              <a:gd name="connsiteX0" fmla="*/ 1930400 w 1930400"/>
              <a:gd name="connsiteY0" fmla="*/ 386080 h 782320"/>
              <a:gd name="connsiteX1" fmla="*/ 1899920 w 1930400"/>
              <a:gd name="connsiteY1" fmla="*/ 436880 h 782320"/>
              <a:gd name="connsiteX2" fmla="*/ 1849120 w 1930400"/>
              <a:gd name="connsiteY2" fmla="*/ 548640 h 782320"/>
              <a:gd name="connsiteX3" fmla="*/ 1818640 w 1930400"/>
              <a:gd name="connsiteY3" fmla="*/ 589280 h 782320"/>
              <a:gd name="connsiteX4" fmla="*/ 1757680 w 1930400"/>
              <a:gd name="connsiteY4" fmla="*/ 660400 h 782320"/>
              <a:gd name="connsiteX5" fmla="*/ 1706880 w 1930400"/>
              <a:gd name="connsiteY5" fmla="*/ 690880 h 782320"/>
              <a:gd name="connsiteX6" fmla="*/ 1554480 w 1930400"/>
              <a:gd name="connsiteY6" fmla="*/ 721360 h 782320"/>
              <a:gd name="connsiteX7" fmla="*/ 1351280 w 1930400"/>
              <a:gd name="connsiteY7" fmla="*/ 701040 h 782320"/>
              <a:gd name="connsiteX8" fmla="*/ 1280160 w 1930400"/>
              <a:gd name="connsiteY8" fmla="*/ 660400 h 782320"/>
              <a:gd name="connsiteX9" fmla="*/ 1249680 w 1930400"/>
              <a:gd name="connsiteY9" fmla="*/ 650240 h 782320"/>
              <a:gd name="connsiteX10" fmla="*/ 1198880 w 1930400"/>
              <a:gd name="connsiteY10" fmla="*/ 518160 h 782320"/>
              <a:gd name="connsiteX11" fmla="*/ 1209040 w 1930400"/>
              <a:gd name="connsiteY11" fmla="*/ 345440 h 782320"/>
              <a:gd name="connsiteX12" fmla="*/ 1219200 w 1930400"/>
              <a:gd name="connsiteY12" fmla="*/ 314960 h 782320"/>
              <a:gd name="connsiteX13" fmla="*/ 1198880 w 1930400"/>
              <a:gd name="connsiteY13" fmla="*/ 193040 h 782320"/>
              <a:gd name="connsiteX14" fmla="*/ 1087120 w 1930400"/>
              <a:gd name="connsiteY14" fmla="*/ 60960 h 782320"/>
              <a:gd name="connsiteX15" fmla="*/ 1046480 w 1930400"/>
              <a:gd name="connsiteY15" fmla="*/ 30480 h 782320"/>
              <a:gd name="connsiteX16" fmla="*/ 934720 w 1930400"/>
              <a:gd name="connsiteY16" fmla="*/ 0 h 782320"/>
              <a:gd name="connsiteX17" fmla="*/ 741680 w 1930400"/>
              <a:gd name="connsiteY17" fmla="*/ 60960 h 782320"/>
              <a:gd name="connsiteX18" fmla="*/ 690880 w 1930400"/>
              <a:gd name="connsiteY18" fmla="*/ 162560 h 782320"/>
              <a:gd name="connsiteX19" fmla="*/ 660400 w 1930400"/>
              <a:gd name="connsiteY19" fmla="*/ 233680 h 782320"/>
              <a:gd name="connsiteX20" fmla="*/ 670560 w 1930400"/>
              <a:gd name="connsiteY20" fmla="*/ 426720 h 782320"/>
              <a:gd name="connsiteX21" fmla="*/ 670560 w 1930400"/>
              <a:gd name="connsiteY21" fmla="*/ 650240 h 782320"/>
              <a:gd name="connsiteX22" fmla="*/ 548640 w 1930400"/>
              <a:gd name="connsiteY22" fmla="*/ 772160 h 782320"/>
              <a:gd name="connsiteX23" fmla="*/ 487680 w 1930400"/>
              <a:gd name="connsiteY23" fmla="*/ 782320 h 782320"/>
              <a:gd name="connsiteX24" fmla="*/ 345440 w 1930400"/>
              <a:gd name="connsiteY24" fmla="*/ 762000 h 782320"/>
              <a:gd name="connsiteX25" fmla="*/ 274320 w 1930400"/>
              <a:gd name="connsiteY25" fmla="*/ 721360 h 782320"/>
              <a:gd name="connsiteX26" fmla="*/ 193040 w 1930400"/>
              <a:gd name="connsiteY26" fmla="*/ 690880 h 782320"/>
              <a:gd name="connsiteX27" fmla="*/ 162560 w 1930400"/>
              <a:gd name="connsiteY27" fmla="*/ 670560 h 782320"/>
              <a:gd name="connsiteX28" fmla="*/ 91440 w 1930400"/>
              <a:gd name="connsiteY28" fmla="*/ 650240 h 782320"/>
              <a:gd name="connsiteX29" fmla="*/ 0 w 1930400"/>
              <a:gd name="connsiteY29" fmla="*/ 599440 h 78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930400" h="782320">
                <a:moveTo>
                  <a:pt x="1930400" y="386080"/>
                </a:moveTo>
                <a:cubicBezTo>
                  <a:pt x="1920240" y="403013"/>
                  <a:pt x="1908751" y="419217"/>
                  <a:pt x="1899920" y="436880"/>
                </a:cubicBezTo>
                <a:cubicBezTo>
                  <a:pt x="1881619" y="473481"/>
                  <a:pt x="1868377" y="512533"/>
                  <a:pt x="1849120" y="548640"/>
                </a:cubicBezTo>
                <a:cubicBezTo>
                  <a:pt x="1841151" y="563581"/>
                  <a:pt x="1828800" y="575733"/>
                  <a:pt x="1818640" y="589280"/>
                </a:cubicBezTo>
                <a:cubicBezTo>
                  <a:pt x="1802893" y="636521"/>
                  <a:pt x="1814270" y="620787"/>
                  <a:pt x="1757680" y="660400"/>
                </a:cubicBezTo>
                <a:cubicBezTo>
                  <a:pt x="1741502" y="671724"/>
                  <a:pt x="1725108" y="683285"/>
                  <a:pt x="1706880" y="690880"/>
                </a:cubicBezTo>
                <a:cubicBezTo>
                  <a:pt x="1653225" y="713236"/>
                  <a:pt x="1611809" y="714194"/>
                  <a:pt x="1554480" y="721360"/>
                </a:cubicBezTo>
                <a:cubicBezTo>
                  <a:pt x="1486747" y="714587"/>
                  <a:pt x="1418779" y="709844"/>
                  <a:pt x="1351280" y="701040"/>
                </a:cubicBezTo>
                <a:cubicBezTo>
                  <a:pt x="1313548" y="696118"/>
                  <a:pt x="1315434" y="680556"/>
                  <a:pt x="1280160" y="660400"/>
                </a:cubicBezTo>
                <a:cubicBezTo>
                  <a:pt x="1270861" y="655087"/>
                  <a:pt x="1259840" y="653627"/>
                  <a:pt x="1249680" y="650240"/>
                </a:cubicBezTo>
                <a:cubicBezTo>
                  <a:pt x="1201317" y="553514"/>
                  <a:pt x="1214981" y="598663"/>
                  <a:pt x="1198880" y="518160"/>
                </a:cubicBezTo>
                <a:cubicBezTo>
                  <a:pt x="1202267" y="460587"/>
                  <a:pt x="1203301" y="402827"/>
                  <a:pt x="1209040" y="345440"/>
                </a:cubicBezTo>
                <a:cubicBezTo>
                  <a:pt x="1210106" y="334784"/>
                  <a:pt x="1219912" y="325646"/>
                  <a:pt x="1219200" y="314960"/>
                </a:cubicBezTo>
                <a:cubicBezTo>
                  <a:pt x="1216459" y="273851"/>
                  <a:pt x="1215308" y="230824"/>
                  <a:pt x="1198880" y="193040"/>
                </a:cubicBezTo>
                <a:cubicBezTo>
                  <a:pt x="1154226" y="90336"/>
                  <a:pt x="1144314" y="101813"/>
                  <a:pt x="1087120" y="60960"/>
                </a:cubicBezTo>
                <a:cubicBezTo>
                  <a:pt x="1073341" y="51118"/>
                  <a:pt x="1061896" y="37487"/>
                  <a:pt x="1046480" y="30480"/>
                </a:cubicBezTo>
                <a:cubicBezTo>
                  <a:pt x="1031718" y="23770"/>
                  <a:pt x="959757" y="6259"/>
                  <a:pt x="934720" y="0"/>
                </a:cubicBezTo>
                <a:cubicBezTo>
                  <a:pt x="870373" y="20320"/>
                  <a:pt x="797826" y="23529"/>
                  <a:pt x="741680" y="60960"/>
                </a:cubicBezTo>
                <a:cubicBezTo>
                  <a:pt x="710175" y="81963"/>
                  <a:pt x="707813" y="128693"/>
                  <a:pt x="690880" y="162560"/>
                </a:cubicBezTo>
                <a:cubicBezTo>
                  <a:pt x="665771" y="212779"/>
                  <a:pt x="675349" y="188832"/>
                  <a:pt x="660400" y="233680"/>
                </a:cubicBezTo>
                <a:cubicBezTo>
                  <a:pt x="663787" y="298027"/>
                  <a:pt x="665422" y="362489"/>
                  <a:pt x="670560" y="426720"/>
                </a:cubicBezTo>
                <a:cubicBezTo>
                  <a:pt x="679324" y="536273"/>
                  <a:pt x="709207" y="480193"/>
                  <a:pt x="670560" y="650240"/>
                </a:cubicBezTo>
                <a:cubicBezTo>
                  <a:pt x="661861" y="688516"/>
                  <a:pt x="579112" y="767081"/>
                  <a:pt x="548640" y="772160"/>
                </a:cubicBezTo>
                <a:lnTo>
                  <a:pt x="487680" y="782320"/>
                </a:lnTo>
                <a:cubicBezTo>
                  <a:pt x="440267" y="775547"/>
                  <a:pt x="392194" y="772390"/>
                  <a:pt x="345440" y="762000"/>
                </a:cubicBezTo>
                <a:cubicBezTo>
                  <a:pt x="320320" y="756418"/>
                  <a:pt x="296084" y="733797"/>
                  <a:pt x="274320" y="721360"/>
                </a:cubicBezTo>
                <a:cubicBezTo>
                  <a:pt x="232997" y="697747"/>
                  <a:pt x="237488" y="701992"/>
                  <a:pt x="193040" y="690880"/>
                </a:cubicBezTo>
                <a:cubicBezTo>
                  <a:pt x="182880" y="684107"/>
                  <a:pt x="173482" y="676021"/>
                  <a:pt x="162560" y="670560"/>
                </a:cubicBezTo>
                <a:cubicBezTo>
                  <a:pt x="128011" y="653285"/>
                  <a:pt x="130503" y="666516"/>
                  <a:pt x="91440" y="650240"/>
                </a:cubicBezTo>
                <a:cubicBezTo>
                  <a:pt x="18100" y="619681"/>
                  <a:pt x="29646" y="629086"/>
                  <a:pt x="0" y="599440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0" name="Gerade Verbindung mit Pfeil 79">
            <a:extLst>
              <a:ext uri="{FF2B5EF4-FFF2-40B4-BE49-F238E27FC236}">
                <a16:creationId xmlns:a16="http://schemas.microsoft.com/office/drawing/2014/main" id="{BFCBC38F-BC51-FB08-8A47-C8CE103918BC}"/>
              </a:ext>
            </a:extLst>
          </p:cNvPr>
          <p:cNvCxnSpPr>
            <a:cxnSpLocks/>
          </p:cNvCxnSpPr>
          <p:nvPr/>
        </p:nvCxnSpPr>
        <p:spPr>
          <a:xfrm flipH="1">
            <a:off x="3158834" y="5674701"/>
            <a:ext cx="849933" cy="28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Freihandform: Form 82">
            <a:extLst>
              <a:ext uri="{FF2B5EF4-FFF2-40B4-BE49-F238E27FC236}">
                <a16:creationId xmlns:a16="http://schemas.microsoft.com/office/drawing/2014/main" id="{D5863338-D6CD-F901-F014-D6A31B0B6222}"/>
              </a:ext>
            </a:extLst>
          </p:cNvPr>
          <p:cNvSpPr/>
          <p:nvPr/>
        </p:nvSpPr>
        <p:spPr>
          <a:xfrm>
            <a:off x="1158206" y="5310976"/>
            <a:ext cx="1930400" cy="782320"/>
          </a:xfrm>
          <a:custGeom>
            <a:avLst/>
            <a:gdLst>
              <a:gd name="connsiteX0" fmla="*/ 1930400 w 1930400"/>
              <a:gd name="connsiteY0" fmla="*/ 386080 h 782320"/>
              <a:gd name="connsiteX1" fmla="*/ 1899920 w 1930400"/>
              <a:gd name="connsiteY1" fmla="*/ 436880 h 782320"/>
              <a:gd name="connsiteX2" fmla="*/ 1849120 w 1930400"/>
              <a:gd name="connsiteY2" fmla="*/ 548640 h 782320"/>
              <a:gd name="connsiteX3" fmla="*/ 1818640 w 1930400"/>
              <a:gd name="connsiteY3" fmla="*/ 589280 h 782320"/>
              <a:gd name="connsiteX4" fmla="*/ 1757680 w 1930400"/>
              <a:gd name="connsiteY4" fmla="*/ 660400 h 782320"/>
              <a:gd name="connsiteX5" fmla="*/ 1706880 w 1930400"/>
              <a:gd name="connsiteY5" fmla="*/ 690880 h 782320"/>
              <a:gd name="connsiteX6" fmla="*/ 1554480 w 1930400"/>
              <a:gd name="connsiteY6" fmla="*/ 721360 h 782320"/>
              <a:gd name="connsiteX7" fmla="*/ 1351280 w 1930400"/>
              <a:gd name="connsiteY7" fmla="*/ 701040 h 782320"/>
              <a:gd name="connsiteX8" fmla="*/ 1280160 w 1930400"/>
              <a:gd name="connsiteY8" fmla="*/ 660400 h 782320"/>
              <a:gd name="connsiteX9" fmla="*/ 1249680 w 1930400"/>
              <a:gd name="connsiteY9" fmla="*/ 650240 h 782320"/>
              <a:gd name="connsiteX10" fmla="*/ 1198880 w 1930400"/>
              <a:gd name="connsiteY10" fmla="*/ 518160 h 782320"/>
              <a:gd name="connsiteX11" fmla="*/ 1209040 w 1930400"/>
              <a:gd name="connsiteY11" fmla="*/ 345440 h 782320"/>
              <a:gd name="connsiteX12" fmla="*/ 1219200 w 1930400"/>
              <a:gd name="connsiteY12" fmla="*/ 314960 h 782320"/>
              <a:gd name="connsiteX13" fmla="*/ 1198880 w 1930400"/>
              <a:gd name="connsiteY13" fmla="*/ 193040 h 782320"/>
              <a:gd name="connsiteX14" fmla="*/ 1087120 w 1930400"/>
              <a:gd name="connsiteY14" fmla="*/ 60960 h 782320"/>
              <a:gd name="connsiteX15" fmla="*/ 1046480 w 1930400"/>
              <a:gd name="connsiteY15" fmla="*/ 30480 h 782320"/>
              <a:gd name="connsiteX16" fmla="*/ 934720 w 1930400"/>
              <a:gd name="connsiteY16" fmla="*/ 0 h 782320"/>
              <a:gd name="connsiteX17" fmla="*/ 741680 w 1930400"/>
              <a:gd name="connsiteY17" fmla="*/ 60960 h 782320"/>
              <a:gd name="connsiteX18" fmla="*/ 690880 w 1930400"/>
              <a:gd name="connsiteY18" fmla="*/ 162560 h 782320"/>
              <a:gd name="connsiteX19" fmla="*/ 660400 w 1930400"/>
              <a:gd name="connsiteY19" fmla="*/ 233680 h 782320"/>
              <a:gd name="connsiteX20" fmla="*/ 670560 w 1930400"/>
              <a:gd name="connsiteY20" fmla="*/ 426720 h 782320"/>
              <a:gd name="connsiteX21" fmla="*/ 670560 w 1930400"/>
              <a:gd name="connsiteY21" fmla="*/ 650240 h 782320"/>
              <a:gd name="connsiteX22" fmla="*/ 548640 w 1930400"/>
              <a:gd name="connsiteY22" fmla="*/ 772160 h 782320"/>
              <a:gd name="connsiteX23" fmla="*/ 487680 w 1930400"/>
              <a:gd name="connsiteY23" fmla="*/ 782320 h 782320"/>
              <a:gd name="connsiteX24" fmla="*/ 345440 w 1930400"/>
              <a:gd name="connsiteY24" fmla="*/ 762000 h 782320"/>
              <a:gd name="connsiteX25" fmla="*/ 274320 w 1930400"/>
              <a:gd name="connsiteY25" fmla="*/ 721360 h 782320"/>
              <a:gd name="connsiteX26" fmla="*/ 193040 w 1930400"/>
              <a:gd name="connsiteY26" fmla="*/ 690880 h 782320"/>
              <a:gd name="connsiteX27" fmla="*/ 162560 w 1930400"/>
              <a:gd name="connsiteY27" fmla="*/ 670560 h 782320"/>
              <a:gd name="connsiteX28" fmla="*/ 91440 w 1930400"/>
              <a:gd name="connsiteY28" fmla="*/ 650240 h 782320"/>
              <a:gd name="connsiteX29" fmla="*/ 0 w 1930400"/>
              <a:gd name="connsiteY29" fmla="*/ 599440 h 78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930400" h="782320">
                <a:moveTo>
                  <a:pt x="1930400" y="386080"/>
                </a:moveTo>
                <a:cubicBezTo>
                  <a:pt x="1920240" y="403013"/>
                  <a:pt x="1908751" y="419217"/>
                  <a:pt x="1899920" y="436880"/>
                </a:cubicBezTo>
                <a:cubicBezTo>
                  <a:pt x="1881619" y="473481"/>
                  <a:pt x="1868377" y="512533"/>
                  <a:pt x="1849120" y="548640"/>
                </a:cubicBezTo>
                <a:cubicBezTo>
                  <a:pt x="1841151" y="563581"/>
                  <a:pt x="1828800" y="575733"/>
                  <a:pt x="1818640" y="589280"/>
                </a:cubicBezTo>
                <a:cubicBezTo>
                  <a:pt x="1802893" y="636521"/>
                  <a:pt x="1814270" y="620787"/>
                  <a:pt x="1757680" y="660400"/>
                </a:cubicBezTo>
                <a:cubicBezTo>
                  <a:pt x="1741502" y="671724"/>
                  <a:pt x="1725108" y="683285"/>
                  <a:pt x="1706880" y="690880"/>
                </a:cubicBezTo>
                <a:cubicBezTo>
                  <a:pt x="1653225" y="713236"/>
                  <a:pt x="1611809" y="714194"/>
                  <a:pt x="1554480" y="721360"/>
                </a:cubicBezTo>
                <a:cubicBezTo>
                  <a:pt x="1486747" y="714587"/>
                  <a:pt x="1418779" y="709844"/>
                  <a:pt x="1351280" y="701040"/>
                </a:cubicBezTo>
                <a:cubicBezTo>
                  <a:pt x="1313548" y="696118"/>
                  <a:pt x="1315434" y="680556"/>
                  <a:pt x="1280160" y="660400"/>
                </a:cubicBezTo>
                <a:cubicBezTo>
                  <a:pt x="1270861" y="655087"/>
                  <a:pt x="1259840" y="653627"/>
                  <a:pt x="1249680" y="650240"/>
                </a:cubicBezTo>
                <a:cubicBezTo>
                  <a:pt x="1201317" y="553514"/>
                  <a:pt x="1214981" y="598663"/>
                  <a:pt x="1198880" y="518160"/>
                </a:cubicBezTo>
                <a:cubicBezTo>
                  <a:pt x="1202267" y="460587"/>
                  <a:pt x="1203301" y="402827"/>
                  <a:pt x="1209040" y="345440"/>
                </a:cubicBezTo>
                <a:cubicBezTo>
                  <a:pt x="1210106" y="334784"/>
                  <a:pt x="1219912" y="325646"/>
                  <a:pt x="1219200" y="314960"/>
                </a:cubicBezTo>
                <a:cubicBezTo>
                  <a:pt x="1216459" y="273851"/>
                  <a:pt x="1215308" y="230824"/>
                  <a:pt x="1198880" y="193040"/>
                </a:cubicBezTo>
                <a:cubicBezTo>
                  <a:pt x="1154226" y="90336"/>
                  <a:pt x="1144314" y="101813"/>
                  <a:pt x="1087120" y="60960"/>
                </a:cubicBezTo>
                <a:cubicBezTo>
                  <a:pt x="1073341" y="51118"/>
                  <a:pt x="1061896" y="37487"/>
                  <a:pt x="1046480" y="30480"/>
                </a:cubicBezTo>
                <a:cubicBezTo>
                  <a:pt x="1031718" y="23770"/>
                  <a:pt x="959757" y="6259"/>
                  <a:pt x="934720" y="0"/>
                </a:cubicBezTo>
                <a:cubicBezTo>
                  <a:pt x="870373" y="20320"/>
                  <a:pt x="797826" y="23529"/>
                  <a:pt x="741680" y="60960"/>
                </a:cubicBezTo>
                <a:cubicBezTo>
                  <a:pt x="710175" y="81963"/>
                  <a:pt x="707813" y="128693"/>
                  <a:pt x="690880" y="162560"/>
                </a:cubicBezTo>
                <a:cubicBezTo>
                  <a:pt x="665771" y="212779"/>
                  <a:pt x="675349" y="188832"/>
                  <a:pt x="660400" y="233680"/>
                </a:cubicBezTo>
                <a:cubicBezTo>
                  <a:pt x="663787" y="298027"/>
                  <a:pt x="665422" y="362489"/>
                  <a:pt x="670560" y="426720"/>
                </a:cubicBezTo>
                <a:cubicBezTo>
                  <a:pt x="679324" y="536273"/>
                  <a:pt x="709207" y="480193"/>
                  <a:pt x="670560" y="650240"/>
                </a:cubicBezTo>
                <a:cubicBezTo>
                  <a:pt x="661861" y="688516"/>
                  <a:pt x="579112" y="767081"/>
                  <a:pt x="548640" y="772160"/>
                </a:cubicBezTo>
                <a:lnTo>
                  <a:pt x="487680" y="782320"/>
                </a:lnTo>
                <a:cubicBezTo>
                  <a:pt x="440267" y="775547"/>
                  <a:pt x="392194" y="772390"/>
                  <a:pt x="345440" y="762000"/>
                </a:cubicBezTo>
                <a:cubicBezTo>
                  <a:pt x="320320" y="756418"/>
                  <a:pt x="296084" y="733797"/>
                  <a:pt x="274320" y="721360"/>
                </a:cubicBezTo>
                <a:cubicBezTo>
                  <a:pt x="232997" y="697747"/>
                  <a:pt x="237488" y="701992"/>
                  <a:pt x="193040" y="690880"/>
                </a:cubicBezTo>
                <a:cubicBezTo>
                  <a:pt x="182880" y="684107"/>
                  <a:pt x="173482" y="676021"/>
                  <a:pt x="162560" y="670560"/>
                </a:cubicBezTo>
                <a:cubicBezTo>
                  <a:pt x="128011" y="653285"/>
                  <a:pt x="130503" y="666516"/>
                  <a:pt x="91440" y="650240"/>
                </a:cubicBezTo>
                <a:cubicBezTo>
                  <a:pt x="18100" y="619681"/>
                  <a:pt x="29646" y="629086"/>
                  <a:pt x="0" y="59944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4" name="Gerade Verbindung mit Pfeil 83">
            <a:extLst>
              <a:ext uri="{FF2B5EF4-FFF2-40B4-BE49-F238E27FC236}">
                <a16:creationId xmlns:a16="http://schemas.microsoft.com/office/drawing/2014/main" id="{07FE0297-CF8C-F754-7EC9-0DFC747CDA14}"/>
              </a:ext>
            </a:extLst>
          </p:cNvPr>
          <p:cNvCxnSpPr>
            <a:cxnSpLocks/>
          </p:cNvCxnSpPr>
          <p:nvPr/>
        </p:nvCxnSpPr>
        <p:spPr>
          <a:xfrm flipH="1">
            <a:off x="3160614" y="5677872"/>
            <a:ext cx="849933" cy="282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Line 98">
            <a:extLst>
              <a:ext uri="{FF2B5EF4-FFF2-40B4-BE49-F238E27FC236}">
                <a16:creationId xmlns:a16="http://schemas.microsoft.com/office/drawing/2014/main" id="{EAA3FF77-6BA0-6C3D-B5FB-956B4E1783AE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584" y="5076550"/>
            <a:ext cx="1338" cy="799200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6" name="Line 98">
            <a:extLst>
              <a:ext uri="{FF2B5EF4-FFF2-40B4-BE49-F238E27FC236}">
                <a16:creationId xmlns:a16="http://schemas.microsoft.com/office/drawing/2014/main" id="{B325E677-AB70-3789-3ACF-6129D0A8C2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76532" y="5076550"/>
            <a:ext cx="1" cy="799200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87" name="Gerade Verbindung mit Pfeil 86">
            <a:extLst>
              <a:ext uri="{FF2B5EF4-FFF2-40B4-BE49-F238E27FC236}">
                <a16:creationId xmlns:a16="http://schemas.microsoft.com/office/drawing/2014/main" id="{C70B60DE-C68E-CADE-BA67-3106391A158C}"/>
              </a:ext>
            </a:extLst>
          </p:cNvPr>
          <p:cNvCxnSpPr>
            <a:cxnSpLocks/>
          </p:cNvCxnSpPr>
          <p:nvPr/>
        </p:nvCxnSpPr>
        <p:spPr>
          <a:xfrm flipV="1">
            <a:off x="1061080" y="5134739"/>
            <a:ext cx="0" cy="74101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 Box 79">
            <a:extLst>
              <a:ext uri="{FF2B5EF4-FFF2-40B4-BE49-F238E27FC236}">
                <a16:creationId xmlns:a16="http://schemas.microsoft.com/office/drawing/2014/main" id="{6C56C374-75D4-81E5-C99B-8A4144AC0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696" y="6093296"/>
            <a:ext cx="216000" cy="26161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100" dirty="0"/>
              <a:t>2</a:t>
            </a:r>
          </a:p>
        </p:txBody>
      </p:sp>
      <p:sp>
        <p:nvSpPr>
          <p:cNvPr id="91" name="Rectangle 106">
            <a:extLst>
              <a:ext uri="{FF2B5EF4-FFF2-40B4-BE49-F238E27FC236}">
                <a16:creationId xmlns:a16="http://schemas.microsoft.com/office/drawing/2014/main" id="{D6BDD908-AAF6-F039-D69D-26AABCCDA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0462" y="6108651"/>
            <a:ext cx="945406" cy="34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100" b="1" u="sng" dirty="0"/>
              <a:t>Gasse &amp; Slalom</a:t>
            </a:r>
          </a:p>
        </p:txBody>
      </p:sp>
      <p:pic>
        <p:nvPicPr>
          <p:cNvPr id="92" name="Grafik 91">
            <a:extLst>
              <a:ext uri="{FF2B5EF4-FFF2-40B4-BE49-F238E27FC236}">
                <a16:creationId xmlns:a16="http://schemas.microsoft.com/office/drawing/2014/main" id="{A231C47D-EA42-C64E-82B3-811CED6A6CF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764068">
            <a:off x="3085052" y="2513105"/>
            <a:ext cx="224962" cy="543658"/>
          </a:xfrm>
          <a:prstGeom prst="rect">
            <a:avLst/>
          </a:prstGeom>
        </p:spPr>
      </p:pic>
      <p:pic>
        <p:nvPicPr>
          <p:cNvPr id="94" name="Grafik 93">
            <a:extLst>
              <a:ext uri="{FF2B5EF4-FFF2-40B4-BE49-F238E27FC236}">
                <a16:creationId xmlns:a16="http://schemas.microsoft.com/office/drawing/2014/main" id="{5FD0B3AB-96B3-2B52-FDDB-2E3F15764AE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2498308">
            <a:off x="3225718" y="2809528"/>
            <a:ext cx="356283" cy="361472"/>
          </a:xfrm>
          <a:prstGeom prst="rect">
            <a:avLst/>
          </a:prstGeom>
        </p:spPr>
      </p:pic>
      <p:sp>
        <p:nvSpPr>
          <p:cNvPr id="95" name="Line 98">
            <a:extLst>
              <a:ext uri="{FF2B5EF4-FFF2-40B4-BE49-F238E27FC236}">
                <a16:creationId xmlns:a16="http://schemas.microsoft.com/office/drawing/2014/main" id="{C7002304-CCA2-C8B4-6D09-A29077300B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0605" y="2524988"/>
            <a:ext cx="909347" cy="631628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408893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Bildschirmpräsentation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Company>LEONHARD WEISS GmbH &amp; Co. KG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Blust-Maier, Nicole</dc:creator>
  <cp:lastModifiedBy>Mona Bengelmann</cp:lastModifiedBy>
  <cp:revision>72</cp:revision>
  <cp:lastPrinted>2015-09-14T11:15:20Z</cp:lastPrinted>
  <dcterms:created xsi:type="dcterms:W3CDTF">2012-09-07T10:16:15Z</dcterms:created>
  <dcterms:modified xsi:type="dcterms:W3CDTF">2022-08-28T20:23:43Z</dcterms:modified>
</cp:coreProperties>
</file>